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660066"/>
    <a:srgbClr val="990000"/>
    <a:srgbClr val="993366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56" y="3140968"/>
            <a:ext cx="4493744" cy="3600400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153" y="3140968"/>
            <a:ext cx="4392469" cy="3600400"/>
          </a:xfr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748" y="260648"/>
            <a:ext cx="4696810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431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96" y="2636912"/>
            <a:ext cx="3911872" cy="410445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252637"/>
            <a:ext cx="5245406" cy="23842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1489" y="2636912"/>
            <a:ext cx="4673320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949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The habits of the </a:t>
            </a:r>
            <a:r>
              <a:rPr lang="en-US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English and Russian</a:t>
            </a:r>
            <a:endParaRPr lang="ru-RU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ndalus" pitchFamily="18" charset="-78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3" y="3872670"/>
            <a:ext cx="4518269" cy="286869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2563" y="1484784"/>
            <a:ext cx="4259917" cy="2399019"/>
          </a:xfrm>
          <a:prstGeom prst="rect">
            <a:avLst/>
          </a:prstGeom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2563" y="3870514"/>
            <a:ext cx="4259917" cy="2870854"/>
          </a:xfr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3" y="1484783"/>
            <a:ext cx="4518270" cy="2399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57793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Go to hot places for their holidays</a:t>
            </a:r>
            <a:endParaRPr lang="ru-RU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5" y="1556792"/>
            <a:ext cx="5706342" cy="4918866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1124744"/>
            <a:ext cx="1414690" cy="941412"/>
          </a:xfrm>
        </p:spPr>
      </p:pic>
    </p:spTree>
    <p:extLst>
      <p:ext uri="{BB962C8B-B14F-4D97-AF65-F5344CB8AC3E}">
        <p14:creationId xmlns:p14="http://schemas.microsoft.com/office/powerpoint/2010/main" val="428345018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 smtClean="0">
                <a:solidFill>
                  <a:srgbClr val="FFC000"/>
                </a:solidFill>
                <a:latin typeface="Bell MT" pitchFamily="18" charset="0"/>
              </a:rPr>
              <a:t>Often have cornflakes for breakfast</a:t>
            </a:r>
            <a:endParaRPr lang="ru-RU" sz="4800" b="1" dirty="0">
              <a:solidFill>
                <a:srgbClr val="FFC000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132856"/>
            <a:ext cx="6120680" cy="4060051"/>
          </a:xfrm>
        </p:spPr>
      </p:pic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1052736"/>
            <a:ext cx="1800200" cy="1080120"/>
          </a:xfrm>
        </p:spPr>
      </p:pic>
    </p:spTree>
    <p:extLst>
      <p:ext uri="{BB962C8B-B14F-4D97-AF65-F5344CB8AC3E}">
        <p14:creationId xmlns:p14="http://schemas.microsoft.com/office/powerpoint/2010/main" val="28213503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  <a:latin typeface="Berlin Sans FB Demi" pitchFamily="34" charset="0"/>
              </a:rPr>
              <a:t>Don’t like living in flats</a:t>
            </a:r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000" y="1628799"/>
            <a:ext cx="5580624" cy="3339073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484784"/>
            <a:ext cx="2135758" cy="128145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573016"/>
            <a:ext cx="2808312" cy="2789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214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solidFill>
                  <a:srgbClr val="00B050"/>
                </a:solidFill>
                <a:latin typeface="Agency FB" pitchFamily="34" charset="0"/>
              </a:rPr>
              <a:t>Love gardens and flowers</a:t>
            </a:r>
            <a:endParaRPr lang="ru-RU" sz="6000" dirty="0">
              <a:solidFill>
                <a:srgbClr val="00B05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988840"/>
            <a:ext cx="6651909" cy="4608512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412776"/>
            <a:ext cx="1944216" cy="1166530"/>
          </a:xfrm>
        </p:spPr>
      </p:pic>
    </p:spTree>
    <p:extLst>
      <p:ext uri="{BB962C8B-B14F-4D97-AF65-F5344CB8AC3E}">
        <p14:creationId xmlns:p14="http://schemas.microsoft.com/office/powerpoint/2010/main" val="3909361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Often eat porridge for breakfast</a:t>
            </a:r>
            <a:endParaRPr lang="ru-RU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700808"/>
            <a:ext cx="6723007" cy="4464496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1268760"/>
            <a:ext cx="1738536" cy="1043121"/>
          </a:xfrm>
        </p:spPr>
      </p:pic>
    </p:spTree>
    <p:extLst>
      <p:ext uri="{BB962C8B-B14F-4D97-AF65-F5344CB8AC3E}">
        <p14:creationId xmlns:p14="http://schemas.microsoft.com/office/powerpoint/2010/main" val="301581418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>
                <a:solidFill>
                  <a:srgbClr val="3333CC"/>
                </a:solidFill>
                <a:latin typeface="Calisto MT" pitchFamily="18" charset="0"/>
              </a:rPr>
              <a:t>Love playing and watching football</a:t>
            </a:r>
            <a:endParaRPr lang="ru-RU" dirty="0">
              <a:solidFill>
                <a:srgbClr val="3333CC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916832"/>
            <a:ext cx="6714894" cy="4464496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692696"/>
            <a:ext cx="2314600" cy="1594904"/>
          </a:xfrm>
        </p:spPr>
      </p:pic>
    </p:spTree>
    <p:extLst>
      <p:ext uri="{BB962C8B-B14F-4D97-AF65-F5344CB8AC3E}">
        <p14:creationId xmlns:p14="http://schemas.microsoft.com/office/powerpoint/2010/main" val="292328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993366"/>
                </a:solidFill>
                <a:latin typeface="Andalus" pitchFamily="18" charset="-78"/>
                <a:cs typeface="Andalus" pitchFamily="18" charset="-78"/>
              </a:rPr>
              <a:t>Usually have two or three children in a family</a:t>
            </a:r>
            <a:endParaRPr lang="ru-RU" b="1" dirty="0">
              <a:solidFill>
                <a:srgbClr val="993366"/>
              </a:solidFill>
              <a:cs typeface="Andalus" pitchFamily="18" charset="-78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924944"/>
            <a:ext cx="4320480" cy="3121547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886" y="1552154"/>
            <a:ext cx="4765867" cy="3028973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169" y="908720"/>
            <a:ext cx="1653600" cy="1100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86622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990000"/>
                </a:solidFill>
                <a:latin typeface="Broadway" pitchFamily="82" charset="0"/>
              </a:rPr>
              <a:t>Like having pets at home</a:t>
            </a:r>
            <a:endParaRPr lang="ru-RU" dirty="0">
              <a:solidFill>
                <a:srgbClr val="99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2420888"/>
            <a:ext cx="6348462" cy="3888432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1124744"/>
            <a:ext cx="2314600" cy="1594904"/>
          </a:xfrm>
        </p:spPr>
      </p:pic>
    </p:spTree>
    <p:extLst>
      <p:ext uri="{BB962C8B-B14F-4D97-AF65-F5344CB8AC3E}">
        <p14:creationId xmlns:p14="http://schemas.microsoft.com/office/powerpoint/2010/main" val="1351588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660066"/>
                </a:solidFill>
                <a:latin typeface="MingLiU_HKSCS" pitchFamily="18" charset="-120"/>
                <a:ea typeface="MingLiU_HKSCS" pitchFamily="18" charset="-120"/>
              </a:rPr>
              <a:t>Work on computers a lot</a:t>
            </a:r>
            <a:endParaRPr lang="ru-RU" sz="5400" b="1" dirty="0">
              <a:solidFill>
                <a:srgbClr val="660066"/>
              </a:solidFill>
              <a:latin typeface="MingLiU_HKSCS" pitchFamily="18" charset="-120"/>
              <a:ea typeface="MingLiU_HKSCS" pitchFamily="18" charset="-12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2132856"/>
            <a:ext cx="6156683" cy="4104456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1340768"/>
            <a:ext cx="1882552" cy="1297196"/>
          </a:xfrm>
        </p:spPr>
      </p:pic>
    </p:spTree>
    <p:extLst>
      <p:ext uri="{BB962C8B-B14F-4D97-AF65-F5344CB8AC3E}">
        <p14:creationId xmlns:p14="http://schemas.microsoft.com/office/powerpoint/2010/main" val="3789277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>
                <a:solidFill>
                  <a:schemeClr val="accent5">
                    <a:lumMod val="75000"/>
                  </a:schemeClr>
                </a:solidFill>
                <a:latin typeface="Bradley Hand ITC" pitchFamily="66" charset="0"/>
              </a:rPr>
              <a:t>Travel by car a lot</a:t>
            </a:r>
            <a:endParaRPr lang="ru-RU" sz="48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700808"/>
            <a:ext cx="6574644" cy="4536504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1124744"/>
            <a:ext cx="1535691" cy="921415"/>
          </a:xfrm>
        </p:spPr>
      </p:pic>
    </p:spTree>
    <p:extLst>
      <p:ext uri="{BB962C8B-B14F-4D97-AF65-F5344CB8AC3E}">
        <p14:creationId xmlns:p14="http://schemas.microsoft.com/office/powerpoint/2010/main" val="2996743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Have school holidays in winter, spring and summer</a:t>
            </a:r>
            <a:endParaRPr lang="ru-RU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ndalus" pitchFamily="18" charset="-78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844824"/>
            <a:ext cx="6480720" cy="432048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1052736"/>
            <a:ext cx="1316955" cy="876374"/>
          </a:xfrm>
        </p:spPr>
      </p:pic>
    </p:spTree>
    <p:extLst>
      <p:ext uri="{BB962C8B-B14F-4D97-AF65-F5344CB8AC3E}">
        <p14:creationId xmlns:p14="http://schemas.microsoft.com/office/powerpoint/2010/main" val="234095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solidFill>
                  <a:srgbClr val="0070C0"/>
                </a:solidFill>
                <a:latin typeface="Agency FB" pitchFamily="34" charset="0"/>
              </a:rPr>
              <a:t>don’t often speak  Russian</a:t>
            </a:r>
            <a:endParaRPr lang="ru-RU" sz="5400" dirty="0">
              <a:solidFill>
                <a:srgbClr val="0070C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628800"/>
            <a:ext cx="4608512" cy="4608512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1340768"/>
            <a:ext cx="1810544" cy="1086326"/>
          </a:xfrm>
        </p:spPr>
      </p:pic>
    </p:spTree>
    <p:extLst>
      <p:ext uri="{BB962C8B-B14F-4D97-AF65-F5344CB8AC3E}">
        <p14:creationId xmlns:p14="http://schemas.microsoft.com/office/powerpoint/2010/main" val="2646957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8-9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616649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76</Words>
  <Application>Microsoft Office PowerPoint</Application>
  <PresentationFormat>Экран (4:3)</PresentationFormat>
  <Paragraphs>14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Презентация PowerPoint</vt:lpstr>
      <vt:lpstr>The habits of the English and Russian</vt:lpstr>
      <vt:lpstr>Go to hot places for their holidays</vt:lpstr>
      <vt:lpstr>Often have cornflakes for breakfast</vt:lpstr>
      <vt:lpstr>Don’t like living in flats</vt:lpstr>
      <vt:lpstr>Love gardens and flowers</vt:lpstr>
      <vt:lpstr>Often eat porridge for breakfast</vt:lpstr>
      <vt:lpstr>Love playing and watching football</vt:lpstr>
      <vt:lpstr>Usually have two or three children in a family</vt:lpstr>
      <vt:lpstr>Like having pets at home</vt:lpstr>
      <vt:lpstr>Work on computers a lot</vt:lpstr>
      <vt:lpstr>Travel by car a lot</vt:lpstr>
      <vt:lpstr>Have school holidays in winter, spring and summer</vt:lpstr>
      <vt:lpstr>don’t often speak  Russian</vt:lpstr>
      <vt:lpstr>8-9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Администратор</dc:creator>
  <cp:lastModifiedBy>Microsoft</cp:lastModifiedBy>
  <cp:revision>13</cp:revision>
  <dcterms:created xsi:type="dcterms:W3CDTF">2017-04-19T11:55:42Z</dcterms:created>
  <dcterms:modified xsi:type="dcterms:W3CDTF">2018-04-02T06:41:54Z</dcterms:modified>
</cp:coreProperties>
</file>