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34"/>
  </p:notesMasterIdLst>
  <p:sldIdLst>
    <p:sldId id="256" r:id="rId2"/>
    <p:sldId id="264" r:id="rId3"/>
    <p:sldId id="266" r:id="rId4"/>
    <p:sldId id="283" r:id="rId5"/>
    <p:sldId id="276" r:id="rId6"/>
    <p:sldId id="279" r:id="rId7"/>
    <p:sldId id="286" r:id="rId8"/>
    <p:sldId id="284" r:id="rId9"/>
    <p:sldId id="270" r:id="rId10"/>
    <p:sldId id="277" r:id="rId11"/>
    <p:sldId id="265" r:id="rId12"/>
    <p:sldId id="273" r:id="rId13"/>
    <p:sldId id="268" r:id="rId14"/>
    <p:sldId id="285" r:id="rId15"/>
    <p:sldId id="261" r:id="rId16"/>
    <p:sldId id="274" r:id="rId17"/>
    <p:sldId id="262" r:id="rId18"/>
    <p:sldId id="278" r:id="rId19"/>
    <p:sldId id="269" r:id="rId20"/>
    <p:sldId id="275" r:id="rId21"/>
    <p:sldId id="282" r:id="rId22"/>
    <p:sldId id="287" r:id="rId23"/>
    <p:sldId id="271" r:id="rId24"/>
    <p:sldId id="280" r:id="rId25"/>
    <p:sldId id="272" r:id="rId26"/>
    <p:sldId id="281" r:id="rId27"/>
    <p:sldId id="288" r:id="rId28"/>
    <p:sldId id="293" r:id="rId29"/>
    <p:sldId id="289" r:id="rId30"/>
    <p:sldId id="290" r:id="rId31"/>
    <p:sldId id="291" r:id="rId32"/>
    <p:sldId id="292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1883" autoAdjust="0"/>
  </p:normalViewPr>
  <p:slideViewPr>
    <p:cSldViewPr>
      <p:cViewPr varScale="1">
        <p:scale>
          <a:sx n="104" d="100"/>
          <a:sy n="104" d="100"/>
        </p:scale>
        <p:origin x="-182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027C57-4837-41D6-AC3C-33D480B0438C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F6D009-F4E1-4F39-9C9C-31C74257FC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6D009-F4E1-4F39-9C9C-31C74257FCF6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F6D009-F4E1-4F39-9C9C-31C74257FCF6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B56-9C15-4A85-A435-E21AAA75437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F4314-FDAC-431D-8074-068F99FDF8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B56-9C15-4A85-A435-E21AAA75437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F4314-FDAC-431D-8074-068F99FDF8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B56-9C15-4A85-A435-E21AAA75437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F4314-FDAC-431D-8074-068F99FDF8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B56-9C15-4A85-A435-E21AAA75437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F4314-FDAC-431D-8074-068F99FDF8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B56-9C15-4A85-A435-E21AAA75437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F4314-FDAC-431D-8074-068F99FDF8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B56-9C15-4A85-A435-E21AAA75437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F4314-FDAC-431D-8074-068F99FDF8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B56-9C15-4A85-A435-E21AAA75437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F4314-FDAC-431D-8074-068F99FDF8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B56-9C15-4A85-A435-E21AAA75437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F4314-FDAC-431D-8074-068F99FDF8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B56-9C15-4A85-A435-E21AAA75437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9FDF4314-FDAC-431D-8074-068F99FDF82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B56-9C15-4A85-A435-E21AAA75437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F4314-FDAC-431D-8074-068F99FDF8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AB56-9C15-4A85-A435-E21AAA75437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DF4314-FDAC-431D-8074-068F99FDF82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375AB56-9C15-4A85-A435-E21AAA754376}" type="datetimeFigureOut">
              <a:rPr lang="ru-RU" smtClean="0"/>
              <a:pPr/>
              <a:t>12.04.2018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9FDF4314-FDAC-431D-8074-068F99FDF822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3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000108"/>
            <a:ext cx="8229600" cy="221457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Кружковая работа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/>
              <a:t>   </a:t>
            </a:r>
            <a:r>
              <a:rPr lang="ru-RU" sz="4800" dirty="0" smtClean="0"/>
              <a:t>Очумелые ручки</a:t>
            </a:r>
            <a:endParaRPr lang="ru-RU" sz="4800" dirty="0"/>
          </a:p>
        </p:txBody>
      </p:sp>
      <p:sp>
        <p:nvSpPr>
          <p:cNvPr id="57346" name="AutoShape 2" descr="https://im0-tub-ru.yandex.net/i?id=770e77f9f95cc62f9d9e5bace467f282-l&amp;n=1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7348" name="Picture 4" descr="https://www.pixelstalk.net/wp-content/uploads/2016/10/Background-butterfly-vector-golden-wall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000100" y="1000108"/>
            <a:ext cx="721523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bg1"/>
                </a:solidFill>
              </a:rPr>
              <a:t>Кружковая работа</a:t>
            </a:r>
          </a:p>
          <a:p>
            <a:pPr algn="ctr"/>
            <a:r>
              <a:rPr lang="ru-RU" sz="5400" dirty="0" smtClean="0">
                <a:solidFill>
                  <a:srgbClr val="C00000"/>
                </a:solidFill>
              </a:rPr>
              <a:t>Очумелые ручки 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72132" y="214290"/>
            <a:ext cx="34290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МБДОУ </a:t>
            </a:r>
            <a:r>
              <a:rPr lang="ru-RU" dirty="0" err="1" smtClean="0">
                <a:solidFill>
                  <a:schemeClr val="bg1"/>
                </a:solidFill>
              </a:rPr>
              <a:t>д</a:t>
            </a:r>
            <a:r>
              <a:rPr lang="en-US" dirty="0" smtClean="0">
                <a:solidFill>
                  <a:schemeClr val="bg1"/>
                </a:solidFill>
              </a:rPr>
              <a:t>/</a:t>
            </a:r>
            <a:r>
              <a:rPr lang="ru-RU" dirty="0" smtClean="0">
                <a:solidFill>
                  <a:schemeClr val="bg1"/>
                </a:solidFill>
              </a:rPr>
              <a:t>с с.Первомайский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00562" y="5715016"/>
            <a:ext cx="44291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Выполнила: Дудина Марина Степановна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Старшая группа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00430" y="6357958"/>
            <a:ext cx="1643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2018 год</a:t>
            </a:r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2fons.ru/pic/201407/1680x1050/2fons.ru-48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429684" cy="607223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 ЦЕЛИ:   </a:t>
            </a:r>
            <a:r>
              <a:rPr lang="ru-RU" sz="3600" dirty="0" smtClean="0"/>
              <a:t>формирование творческих способностей у детей в </a:t>
            </a:r>
            <a:r>
              <a:rPr lang="ru-RU" sz="3600" dirty="0" err="1" smtClean="0"/>
              <a:t>прочессе</a:t>
            </a:r>
            <a:r>
              <a:rPr lang="ru-RU" sz="3600" dirty="0" smtClean="0"/>
              <a:t> </a:t>
            </a:r>
            <a:r>
              <a:rPr lang="ru-RU" sz="3600" dirty="0" err="1" smtClean="0"/>
              <a:t>художественноготруда</a:t>
            </a:r>
            <a:r>
              <a:rPr lang="ru-RU" sz="3600" dirty="0" smtClean="0"/>
              <a:t>.</a:t>
            </a:r>
            <a:r>
              <a:rPr lang="ru-RU" dirty="0" smtClean="0"/>
              <a:t>                              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 </a:t>
            </a:r>
            <a:r>
              <a:rPr lang="ru-RU" sz="3600" b="1" dirty="0" smtClean="0">
                <a:solidFill>
                  <a:schemeClr val="tx1"/>
                </a:solidFill>
              </a:rPr>
              <a:t>ЦЕЛИ:   </a:t>
            </a:r>
            <a:r>
              <a:rPr lang="ru-RU" sz="3100" b="1" dirty="0" smtClean="0">
                <a:solidFill>
                  <a:schemeClr val="tx1"/>
                </a:solidFill>
              </a:rPr>
              <a:t>формирование творческих способностей у детей в процессе художественного труда. </a:t>
            </a:r>
            <a:br>
              <a:rPr lang="ru-RU" sz="3100" b="1" dirty="0" smtClean="0">
                <a:solidFill>
                  <a:schemeClr val="tx1"/>
                </a:solidFill>
              </a:rPr>
            </a:br>
            <a:r>
              <a:rPr lang="ru-RU" sz="3100" b="1" dirty="0" smtClean="0">
                <a:solidFill>
                  <a:schemeClr val="tx1"/>
                </a:solidFill>
              </a:rPr>
              <a:t>  </a:t>
            </a:r>
            <a:r>
              <a:rPr lang="ru-RU" sz="3600" b="1" dirty="0" smtClean="0">
                <a:solidFill>
                  <a:schemeClr val="tx1"/>
                </a:solidFill>
              </a:rPr>
              <a:t>Задачи: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1    УЧИТЬ ИЗГОТОВЛЯТЬ ПОДЕЛКИ ИЗ ПРИРОДНОГО МАТЕРИАЛА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2    УЧИТЬ ИСПОЛЬЗОВАТЬ РАЗНЫЕ ПО ФАКТУРЕ МАТЕРИАЛЫ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400" b="1" dirty="0" smtClean="0">
                <a:solidFill>
                  <a:schemeClr val="tx1"/>
                </a:solidFill>
              </a:rPr>
              <a:t>3    РАЗВИВАТЬ ТОНКУЮ МОТОРИКУ</a:t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/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>Направление в работе:</a:t>
            </a:r>
            <a:r>
              <a:rPr lang="ru-RU" sz="2400" b="1" dirty="0" smtClean="0">
                <a:solidFill>
                  <a:schemeClr val="tx1"/>
                </a:solidFill>
              </a:rPr>
              <a:t/>
            </a:r>
            <a:br>
              <a:rPr lang="ru-RU" sz="2400" b="1" dirty="0" smtClean="0">
                <a:solidFill>
                  <a:schemeClr val="tx1"/>
                </a:solidFill>
              </a:rPr>
            </a:br>
            <a:r>
              <a:rPr lang="ru-RU" sz="2700" b="1" dirty="0" smtClean="0">
                <a:solidFill>
                  <a:schemeClr val="tx1"/>
                </a:solidFill>
              </a:rPr>
              <a:t>1  создание поделок из природного материала;</a:t>
            </a:r>
            <a:br>
              <a:rPr lang="ru-RU" sz="2700" b="1" dirty="0" smtClean="0">
                <a:solidFill>
                  <a:schemeClr val="tx1"/>
                </a:solidFill>
              </a:rPr>
            </a:br>
            <a:r>
              <a:rPr lang="ru-RU" sz="2700" b="1" dirty="0" smtClean="0">
                <a:solidFill>
                  <a:schemeClr val="tx1"/>
                </a:solidFill>
              </a:rPr>
              <a:t>2  создание поделок из бумаги и картона;</a:t>
            </a:r>
            <a:br>
              <a:rPr lang="ru-RU" sz="2700" b="1" dirty="0" smtClean="0">
                <a:solidFill>
                  <a:schemeClr val="tx1"/>
                </a:solidFill>
              </a:rPr>
            </a:br>
            <a:r>
              <a:rPr lang="ru-RU" sz="2700" b="1" dirty="0" smtClean="0">
                <a:solidFill>
                  <a:schemeClr val="tx1"/>
                </a:solidFill>
              </a:rPr>
              <a:t>3  создание поделок из бросового материала;</a:t>
            </a:r>
            <a:br>
              <a:rPr lang="ru-RU" sz="2700" b="1" dirty="0" smtClean="0">
                <a:solidFill>
                  <a:schemeClr val="tx1"/>
                </a:solidFill>
              </a:rPr>
            </a:br>
            <a:r>
              <a:rPr lang="ru-RU" sz="2700" b="1" dirty="0" smtClean="0">
                <a:solidFill>
                  <a:schemeClr val="tx1"/>
                </a:solidFill>
              </a:rPr>
              <a:t>4  создание поделок из солёного теста;</a:t>
            </a:r>
            <a:br>
              <a:rPr lang="ru-RU" sz="2700" b="1" dirty="0" smtClean="0">
                <a:solidFill>
                  <a:schemeClr val="tx1"/>
                </a:solidFill>
              </a:rPr>
            </a:br>
            <a:r>
              <a:rPr lang="ru-RU" sz="2700" b="1" dirty="0" smtClean="0">
                <a:solidFill>
                  <a:schemeClr val="tx1"/>
                </a:solidFill>
              </a:rPr>
              <a:t>5  изготовление поделок из различны материалов (</a:t>
            </a:r>
            <a:r>
              <a:rPr lang="ru-RU" sz="2700" b="1" dirty="0" err="1" smtClean="0">
                <a:solidFill>
                  <a:schemeClr val="tx1"/>
                </a:solidFill>
              </a:rPr>
              <a:t>крупы,салфетки</a:t>
            </a:r>
            <a:r>
              <a:rPr lang="ru-RU" sz="2700" b="1" dirty="0" smtClean="0">
                <a:solidFill>
                  <a:schemeClr val="tx1"/>
                </a:solidFill>
              </a:rPr>
              <a:t>)    </a:t>
            </a:r>
            <a:endParaRPr lang="ru-RU" sz="27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2fons.ru/pic/201407/1680x1050/2fons.ru-48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7929618" cy="571504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   «</a:t>
            </a:r>
            <a:r>
              <a:rPr lang="ru-RU" b="1" dirty="0" smtClean="0">
                <a:solidFill>
                  <a:schemeClr val="tx1"/>
                </a:solidFill>
              </a:rPr>
              <a:t>ПРИРОДНЫЕ ЧУДЕСА» 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sz="4000" b="1" dirty="0" smtClean="0">
                <a:solidFill>
                  <a:schemeClr val="tx1"/>
                </a:solidFill>
              </a:rPr>
              <a:t> </a:t>
            </a:r>
            <a:br>
              <a:rPr lang="ru-RU" sz="40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Научить детей делать поделки из разных природных материалов:(листья, ягоды, шишки, семечки, крупа).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Обогащать знания о разнообразии природного материала и его использовании в поделках.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Развивать инициативу , фантазию, творчество.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Petrovich\Desktop\Фото кружковая работа\m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428736"/>
            <a:ext cx="6048000" cy="453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28596" y="642918"/>
            <a:ext cx="8305800" cy="642942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                  ФАНТАЗИЯ ИЗ ЛИСТЬЕВ      </a:t>
            </a:r>
            <a:endParaRPr lang="ru-RU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etrovich\Desktop\Фото кружковая работа\m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2071678"/>
            <a:ext cx="3810000" cy="2857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172" name="Picture 4" descr="C:\Users\Petrovich\Desktop\Фото кружковая работа\m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143116"/>
            <a:ext cx="3810000" cy="28575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>
                <a:lumMod val="40000"/>
                <a:lumOff val="6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28596" y="142852"/>
            <a:ext cx="8305800" cy="1143000"/>
          </a:xfrm>
        </p:spPr>
        <p:txBody>
          <a:bodyPr/>
          <a:lstStyle/>
          <a:p>
            <a:r>
              <a:rPr lang="ru-RU" dirty="0" smtClean="0"/>
              <a:t>                  Стрекоза 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Petrovich\Desktop\Фото кружковая работа\мама лучше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4071942"/>
            <a:ext cx="3456000" cy="2592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0" name="Picture 4" descr="C:\Users\Petrovich\Desktop\Фото кружковая работа\мама лучше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214422"/>
            <a:ext cx="3504000" cy="262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1" name="Picture 5" descr="C:\Users\Petrovich\Desktop\Фото кружковая работа\мама лучше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1214422"/>
            <a:ext cx="3504000" cy="262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103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Моя мама  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05800" cy="1143000"/>
          </a:xfrm>
        </p:spPr>
        <p:txBody>
          <a:bodyPr/>
          <a:lstStyle/>
          <a:p>
            <a:r>
              <a:rPr lang="ru-RU" dirty="0" smtClean="0"/>
              <a:t>                      ЛИСА  </a:t>
            </a:r>
            <a:endParaRPr lang="ru-RU" dirty="0"/>
          </a:p>
        </p:txBody>
      </p:sp>
      <p:pic>
        <p:nvPicPr>
          <p:cNvPr id="1026" name="Picture 2" descr="D:\Фото дс\январь2018\Новая папка\DSCN56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857628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D:\Фото дс\январь2018\Новая папка\DSCN55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000108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D:\Фото дс\январь2018\Новая папка\DSCN560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071546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305800" cy="7143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   </a:t>
            </a:r>
            <a:r>
              <a:rPr lang="ru-RU" sz="4400" dirty="0" smtClean="0"/>
              <a:t>ЛЕБЕДЬ</a:t>
            </a:r>
            <a:r>
              <a:rPr lang="ru-RU" dirty="0" smtClean="0"/>
              <a:t>   </a:t>
            </a:r>
            <a:endParaRPr lang="ru-RU" dirty="0"/>
          </a:p>
        </p:txBody>
      </p:sp>
      <p:pic>
        <p:nvPicPr>
          <p:cNvPr id="10245" name="Picture 5" descr="C:\Users\Petrovich\Desktop\Фото кружковая работа\лебедь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857232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7" name="Picture 7" descr="C:\Users\Petrovich\Desktop\Фото кружковая работа\лебедь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643314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8" name="Picture 8" descr="C:\Users\Petrovich\Desktop\Фото кружковая работа\лебедь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857232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14942" y="4000504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642918"/>
            <a:ext cx="8305800" cy="3000396"/>
          </a:xfrm>
        </p:spPr>
        <p:txBody>
          <a:bodyPr/>
          <a:lstStyle/>
          <a:p>
            <a:r>
              <a:rPr lang="ru-RU" dirty="0" smtClean="0"/>
              <a:t>                  </a:t>
            </a:r>
            <a:r>
              <a:rPr lang="ru-RU" sz="3600" dirty="0" smtClean="0"/>
              <a:t>«ЛЕСОВИЧКИ»</a:t>
            </a:r>
            <a:endParaRPr lang="ru-RU" sz="3600" dirty="0"/>
          </a:p>
        </p:txBody>
      </p:sp>
      <p:pic>
        <p:nvPicPr>
          <p:cNvPr id="1030" name="Picture 6" descr="D:\Фото дс\январь2018\DSCN486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786190"/>
            <a:ext cx="3744000" cy="28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2" name="Picture 8" descr="D:\Фото дс\январь2018\DSCN48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357166"/>
            <a:ext cx="3552000" cy="266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3" name="Picture 9" descr="D:\Фото дс\январь2018\DSCN485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3857628"/>
            <a:ext cx="3600000" cy="2700000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FF0000"/>
          </a:solidFill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3" descr="D:\Фото дс\январь2018\DSCN4847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357166"/>
            <a:ext cx="3552000" cy="266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Petrovich\Desktop\Фото кружковая работа\m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857232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4" descr="C:\Users\Petrovich\Desktop\Фото кружковая работа\m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0298" y="3857628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5" descr="C:\Users\Petrovich\Desktop\Фото кружковая работа\m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2" y="857232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30233" y="142853"/>
            <a:ext cx="8196898" cy="57150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МАТРЁШКА      </a:t>
            </a:r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2fons.ru/pic/201407/1680x1050/2fons.ru-48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405842" cy="607223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    </a:t>
            </a:r>
            <a:r>
              <a:rPr lang="ru-RU" b="1" dirty="0" smtClean="0">
                <a:solidFill>
                  <a:schemeClr val="tx1"/>
                </a:solidFill>
              </a:rPr>
              <a:t>«ВОЛШЕБНАЯ  ИГОЛКА»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sz="4000" b="1" dirty="0" smtClean="0">
                <a:solidFill>
                  <a:schemeClr val="tx1"/>
                </a:solidFill>
              </a:rPr>
              <a:t>Задачи:</a:t>
            </a:r>
            <a:r>
              <a:rPr lang="ru-RU" b="1" dirty="0" smtClean="0">
                <a:solidFill>
                  <a:schemeClr val="tx1"/>
                </a:solidFill>
              </a:rPr>
              <a:t/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Учить детей пользоваться иголкой, вдевать нитку в иголку, делать узелки, познакомить с техникой выполнения простой  вышивки шва «вперед иголка» 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Закреплять представления о необходимости соблюдения правил безопасности при работе с иглой.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Воспитывать стремление быть полезным окружающим, добиваться результата. 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 </a:t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305800" cy="857256"/>
          </a:xfrm>
        </p:spPr>
        <p:txBody>
          <a:bodyPr>
            <a:normAutofit/>
          </a:bodyPr>
          <a:lstStyle/>
          <a:p>
            <a:r>
              <a:rPr lang="ru-RU" dirty="0" smtClean="0"/>
              <a:t>               «Снеговик»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3286124"/>
            <a:ext cx="4225220" cy="316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1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214422"/>
            <a:ext cx="4224000" cy="316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2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то дс\январь2018\DSCN46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3571876"/>
            <a:ext cx="3984000" cy="298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D:\Фото дс\январь2018\DSCN46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285728"/>
            <a:ext cx="3794597" cy="284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2" descr="D:\Фото дс\январь2018\DSCN467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428604"/>
            <a:ext cx="3744000" cy="28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305800" cy="57150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                  САЛФЕТКА ДЛЯ МАМЫ     </a:t>
            </a:r>
            <a:endParaRPr lang="ru-RU" sz="4000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928670"/>
            <a:ext cx="3600000" cy="27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D:\Фото дс\январь2018\Новая папка (2)\DSCN54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3929066"/>
            <a:ext cx="3600000" cy="27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D:\Фото дс\январь2018\Новая папка (2)\DSCN537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857232"/>
            <a:ext cx="3744000" cy="2808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D:\Фото дс\январь2018\Новая папка (2)\DSCN540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3929066"/>
            <a:ext cx="3600000" cy="270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2fons.ru/pic/201407/1680x1050/2fons.ru-485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36811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        «СОЛЕНОЕ  ТЕСТО»</a:t>
            </a:r>
            <a:br>
              <a:rPr lang="ru-RU" b="1" dirty="0" smtClean="0">
                <a:solidFill>
                  <a:schemeClr val="tx1"/>
                </a:solidFill>
              </a:rPr>
            </a:br>
            <a:r>
              <a:rPr lang="ru-RU" sz="4000" b="1" dirty="0" smtClean="0">
                <a:solidFill>
                  <a:schemeClr val="tx1"/>
                </a:solidFill>
              </a:rPr>
              <a:t>Задачи:</a:t>
            </a:r>
            <a:br>
              <a:rPr lang="ru-RU" sz="40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Познакомить детей с новым материалом для изготовления поделок- соленое тесто, его характерными особенностями.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Развивать фантазию,  мелкую моторику рук.</a:t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/>
            </a:r>
            <a:br>
              <a:rPr lang="ru-RU" sz="2800" b="1" dirty="0" smtClean="0">
                <a:solidFill>
                  <a:schemeClr val="tx1"/>
                </a:solidFill>
              </a:rPr>
            </a:br>
            <a:r>
              <a:rPr lang="ru-RU" sz="2800" b="1" dirty="0" smtClean="0">
                <a:solidFill>
                  <a:schemeClr val="tx1"/>
                </a:solidFill>
              </a:rPr>
              <a:t>Воспитывать желание проявлять самостоятельность.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305800" cy="42862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«</a:t>
            </a:r>
            <a:r>
              <a:rPr lang="en-US" dirty="0" smtClean="0"/>
              <a:t>C</a:t>
            </a:r>
            <a:r>
              <a:rPr lang="ru-RU" dirty="0" err="1" smtClean="0"/>
              <a:t>ердечко</a:t>
            </a:r>
            <a:r>
              <a:rPr lang="ru-RU" dirty="0" smtClean="0"/>
              <a:t>»     </a:t>
            </a:r>
            <a:endParaRPr lang="ru-RU" dirty="0"/>
          </a:p>
        </p:txBody>
      </p:sp>
      <p:pic>
        <p:nvPicPr>
          <p:cNvPr id="1026" name="Picture 2" descr="D:\Фото дс\январь2018\Новая папка (2)\DSCN55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14612" y="3857628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D:\Фото дс\январь2018\Новая папка (2)\DSCN5324 - копия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714356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D:\Фото дс\январь2018\Новая папка (2)\DSCN5327 - копия - коп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714356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://www.2fons.ru/pic/201407/1680x1050/2fons.ru-4856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305800" cy="728667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  «ВОЛШЕБСТВО ИЗ БУМАГИ,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        КАРТОНА, КОРОБОЧЕК» </a:t>
            </a:r>
            <a:br>
              <a:rPr lang="ru-RU" dirty="0" smtClean="0">
                <a:solidFill>
                  <a:schemeClr val="tx1"/>
                </a:solidFill>
              </a:rPr>
            </a:br>
            <a:r>
              <a:rPr lang="ru-RU" dirty="0" smtClean="0">
                <a:solidFill>
                  <a:schemeClr val="tx1"/>
                </a:solidFill>
              </a:rPr>
              <a:t>  </a:t>
            </a:r>
            <a:r>
              <a:rPr lang="ru-RU" sz="4000" b="1" dirty="0" smtClean="0">
                <a:solidFill>
                  <a:schemeClr val="tx1"/>
                </a:solidFill>
              </a:rPr>
              <a:t>Задачи: </a:t>
            </a:r>
            <a:br>
              <a:rPr lang="ru-RU" sz="4000" b="1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Учить детей  выполнять объемные поделки из бумаги,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картона, бросового материала.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Обогащать знания о разнообразии бросового материала и его использовании в поделках.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Развивать мелкую моторику рук.</a:t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/>
            </a:r>
            <a:br>
              <a:rPr lang="ru-RU" sz="2800" dirty="0" smtClean="0">
                <a:solidFill>
                  <a:schemeClr val="tx1"/>
                </a:solidFill>
              </a:rPr>
            </a:br>
            <a:r>
              <a:rPr lang="ru-RU" sz="2800" dirty="0" smtClean="0">
                <a:solidFill>
                  <a:schemeClr val="tx1"/>
                </a:solidFill>
              </a:rPr>
              <a:t>Способствовать развитию умения планировать предстоящую работу ,развивать фантазию, творчество.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 </a:t>
            </a:r>
            <a:endParaRPr lang="ru-RU" sz="2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C:\Users\Petrovich\Desktop\Фото кружковая работа\DSCN4198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928670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1"/>
          </a:solidFill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4876" y="857232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2" name="Picture 2" descr="D:\Фото дс\Новая папка (8)\DSCN42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4071942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3286116" y="0"/>
            <a:ext cx="2714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/>
              <a:t>снеговики</a:t>
            </a:r>
            <a:endParaRPr lang="ru-RU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Фото дс\январь2018\DSCN46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285728"/>
            <a:ext cx="3360000" cy="252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9" name="Picture 5" descr="D:\Фото дс\январь2018\DSCN47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786190"/>
            <a:ext cx="3841116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2" descr="D:\Фото дс\январь2018\DSCN47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214290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3" descr="D:\Фото дс\январь2018\DSCN47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286380" y="3929066"/>
            <a:ext cx="3359999" cy="2520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000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3071810"/>
            <a:ext cx="8305800" cy="64294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               </a:t>
            </a:r>
            <a:r>
              <a:rPr lang="ru-RU" sz="4400" b="1" dirty="0" smtClean="0"/>
              <a:t>ТРИ  МЕДВЕДЯ</a:t>
            </a:r>
            <a:endParaRPr lang="ru-RU" sz="44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etrovich\Desktop\Фото кружковая работа\медвежа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857628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C:\Users\Petrovich\Desktop\Фото кружковая работа\медьвежата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642918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C:\Users\Petrovich\Desktop\Фото кружковая работа\медьвежата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6314" y="571480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500034" y="0"/>
            <a:ext cx="8305800" cy="571480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>                 Весёлые медвежата     </a:t>
            </a:r>
            <a:endParaRPr lang="ru-RU" sz="4000" dirty="0"/>
          </a:p>
        </p:txBody>
      </p:sp>
      <p:pic>
        <p:nvPicPr>
          <p:cNvPr id="6146" name="Picture 2" descr="D:\Фото дс\Новая папка\DSCN386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6314" y="3857628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C0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42852"/>
            <a:ext cx="8305800" cy="57150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ОЗОРНЫЕ  КОТЯТА   </a:t>
            </a:r>
            <a:endParaRPr lang="ru-RU" dirty="0"/>
          </a:p>
        </p:txBody>
      </p:sp>
      <p:pic>
        <p:nvPicPr>
          <p:cNvPr id="9218" name="Picture 2" descr="C:\Users\Petrovich\Desktop\Фото кружковая работа\котят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642918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219" name="Picture 3" descr="C:\Users\Petrovich\Desktop\Фото кружковая работа\котята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714356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4" name="Picture 2" descr="D:\Фото дс\Новая папка (8)\DSCN38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00298" y="3857628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-214338"/>
            <a:ext cx="8305800" cy="1143000"/>
          </a:xfrm>
        </p:spPr>
        <p:txBody>
          <a:bodyPr/>
          <a:lstStyle/>
          <a:p>
            <a:r>
              <a:rPr lang="ru-RU" dirty="0" smtClean="0"/>
              <a:t>            Волшебная птица</a:t>
            </a:r>
            <a:endParaRPr lang="ru-RU" dirty="0"/>
          </a:p>
        </p:txBody>
      </p:sp>
      <p:pic>
        <p:nvPicPr>
          <p:cNvPr id="2050" name="Picture 2" descr="D:\Фото дс\январь2018\Новая папка\DSCN56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4071942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1" name="Picture 3" descr="D:\Фото дс\январь2018\Новая папка\DSCN560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3504" y="1285860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D:\Фото дс\январь2018\Новая папка\DSCN560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1357298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D:\Фото дс\январь2018\DSCN47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5" y="500042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 descr="D:\Фото дс\январь2018\DSCN47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86379" y="500042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30" name="Picture 6" descr="D:\Фото дс\январь2018\DSCN475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71736" y="3714752"/>
            <a:ext cx="3840000" cy="288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85720" y="2643182"/>
            <a:ext cx="8305800" cy="928694"/>
          </a:xfrm>
        </p:spPr>
        <p:txBody>
          <a:bodyPr>
            <a:normAutofit/>
          </a:bodyPr>
          <a:lstStyle/>
          <a:p>
            <a:r>
              <a:rPr lang="ru-RU" sz="3200" dirty="0" smtClean="0"/>
              <a:t>                           БРАВЫЕ СОЛДАТЫ   </a:t>
            </a:r>
            <a:endParaRPr lang="ru-RU" sz="32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Petrovich\Desktop\Фото кружковая работа\DSCN49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14422"/>
            <a:ext cx="3335731" cy="25017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4" name="Picture 4" descr="C:\Users\Petrovich\Desktop\Фото кружковая работа\DSCN4983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628" y="1214422"/>
            <a:ext cx="3335731" cy="25017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14612" y="4000504"/>
            <a:ext cx="3335731" cy="25017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92D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36745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Подарок папе</a:t>
            </a:r>
            <a:endParaRPr lang="ru-RU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571744"/>
            <a:ext cx="8305800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                        </a:t>
            </a:r>
            <a:r>
              <a:rPr lang="ru-RU" sz="2400" b="1" dirty="0" smtClean="0"/>
              <a:t>ПОДАРОК ПАПЕ   НА 23 ФЕВРАЛЯ</a:t>
            </a:r>
            <a:endParaRPr lang="ru-RU" sz="2400" b="1" dirty="0"/>
          </a:p>
        </p:txBody>
      </p:sp>
      <p:pic>
        <p:nvPicPr>
          <p:cNvPr id="2050" name="Picture 2" descr="D:\Фото дс\январь2018\DSCN5006 - копия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3786190"/>
            <a:ext cx="3888000" cy="291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2" name="Picture 4" descr="D:\Фото дс\январь2018\DSCN49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428604"/>
            <a:ext cx="3648000" cy="273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3" name="Picture 5" descr="D:\Фото дс\январь2018\DSCN499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428604"/>
            <a:ext cx="3648000" cy="2736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5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C:\Users\Petrovich\Desktop\Фото кружковая работа\a2838ebca0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143248"/>
            <a:ext cx="4320000" cy="324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71472" y="642918"/>
            <a:ext cx="8305800" cy="2857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ВАЗА С  ЦВЕТАМИ</a:t>
            </a:r>
            <a:endParaRPr lang="ru-RU" dirty="0"/>
          </a:p>
        </p:txBody>
      </p:sp>
      <p:pic>
        <p:nvPicPr>
          <p:cNvPr id="11266" name="Picture 2" descr="C:\Users\Petrovich\Desktop\Фото кружковая работа\цветы для мамы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4282" y="1071546"/>
            <a:ext cx="4272000" cy="3204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305800" cy="857232"/>
          </a:xfrm>
        </p:spPr>
        <p:txBody>
          <a:bodyPr/>
          <a:lstStyle/>
          <a:p>
            <a:r>
              <a:rPr lang="ru-RU" dirty="0" smtClean="0"/>
              <a:t>      ВЕСЕННЕЕ НАСТРОЕНИЕ  </a:t>
            </a:r>
            <a:endParaRPr lang="ru-RU" dirty="0"/>
          </a:p>
        </p:txBody>
      </p:sp>
      <p:pic>
        <p:nvPicPr>
          <p:cNvPr id="3074" name="Picture 2" descr="D:\Фото дс\январь2018\Новая папка\DSCN56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4000504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6" name="Picture 4" descr="D:\Фото дс\январь2018\Новая папка\DSCN56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5786" y="1071546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7" name="Picture 5" descr="D:\Фото дс\январь2018\Новая папка\DSCN56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72066" y="1071546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78" name="Picture 6" descr="D:\Фото дс\январь2018\Новая папка\DSCN566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4000504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Фото дс\март 2018\DSCN597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000108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 descr="D:\Фото дс\март 2018\DSCN599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57818" y="4000504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8" name="Picture 4" descr="D:\Фото дс\март 2018\DSCN598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57818" y="1000108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9" name="Picture 5" descr="D:\Фото дс\март 2018\DSCN601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00100" y="4000504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00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357554" y="214290"/>
            <a:ext cx="40005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</a:rPr>
              <a:t>ЦЫПЛЁНОК</a:t>
            </a:r>
            <a:endParaRPr lang="ru-RU" sz="36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305800" cy="7143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СЛОНЁНОК  </a:t>
            </a:r>
            <a:endParaRPr lang="ru-RU" dirty="0"/>
          </a:p>
        </p:txBody>
      </p:sp>
      <p:pic>
        <p:nvPicPr>
          <p:cNvPr id="4098" name="Picture 2" descr="D:\Фото дс\январь2018\Новая папка\DSCN578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86380" y="3857628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 descr="D:\Фото дс\январь2018\Новая папка\DSCN5766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1000108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0" name="Picture 4" descr="D:\Фото дс\январь2018\Новая папка\DSCN5770 - коп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14942" y="1000108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101" name="Picture 5" descr="D:\Фото дс\январь2018\Новая папка\DSCN5773 - копия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3857628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7030A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8177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ЧЕБУРАШКА</a:t>
            </a:r>
            <a:endParaRPr lang="ru-RU" dirty="0"/>
          </a:p>
        </p:txBody>
      </p:sp>
      <p:pic>
        <p:nvPicPr>
          <p:cNvPr id="5122" name="Picture 2" descr="D:\Фото дс\январь2018\Новая папка\DSCN579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4143380"/>
            <a:ext cx="733586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5" name="Picture 5" descr="D:\Фото дс\январь2018\Новая папка\DSCN57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1357298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6" name="Picture 6" descr="D:\Фото дс\январь2018\Новая папка\DSCN579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86380" y="1357298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B0F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85728"/>
            <a:ext cx="8305800" cy="64294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               ЗАЙЧИКИ</a:t>
            </a:r>
            <a:endParaRPr lang="ru-RU" dirty="0"/>
          </a:p>
        </p:txBody>
      </p:sp>
      <p:pic>
        <p:nvPicPr>
          <p:cNvPr id="6146" name="Picture 2" descr="D:\Фото дс\январь2018\Новая папка\DSCN585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8" y="3929066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8" name="Picture 4" descr="D:\Фото дс\январь2018\Новая папка\DSCN585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000108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49" name="Picture 5" descr="D:\Фото дс\январь2018\Новая папка\DSCN585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628" y="1000108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150" name="Picture 6" descr="D:\Фото дс\январь2018\Новая папка\DSCN585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472" y="4000504"/>
            <a:ext cx="3360000" cy="252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70C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Petrovich\Downloads\1024_dd3d6d8357ab520b63c6b9135141f38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-19050"/>
            <a:ext cx="9753600" cy="68961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428860" y="2357430"/>
            <a:ext cx="50720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/>
              <a:t>     СПАСИБО </a:t>
            </a:r>
          </a:p>
          <a:p>
            <a:r>
              <a:rPr lang="ru-RU" sz="4800" dirty="0" smtClean="0"/>
              <a:t>ЗА ВНИМАНИЕ</a:t>
            </a:r>
            <a:endParaRPr lang="ru-RU" sz="48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1703</TotalTime>
  <Words>119</Words>
  <Application>Microsoft Office PowerPoint</Application>
  <PresentationFormat>Экран (4:3)</PresentationFormat>
  <Paragraphs>40</Paragraphs>
  <Slides>32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Поток</vt:lpstr>
      <vt:lpstr>Кружковая работа       Очумелые ручки</vt:lpstr>
      <vt:lpstr>                    ЦЕЛИ:   формирование творческих способностей у детей в прочессе художественноготруда.                                       ЦЕЛИ:   формирование творческих способностей у детей в процессе художественного труда.    Задачи: 1    УЧИТЬ ИЗГОТОВЛЯТЬ ПОДЕЛКИ ИЗ ПРИРОДНОГО МАТЕРИАЛА 2    УЧИТЬ ИСПОЛЬЗОВАТЬ РАЗНЫЕ ПО ФАКТУРЕ МАТЕРИАЛЫ 3    РАЗВИВАТЬ ТОНКУЮ МОТОРИКУ  Направление в работе: 1  создание поделок из природного материала; 2  создание поделок из бумаги и картона; 3  создание поделок из бросового материала; 4  создание поделок из солёного теста; 5  изготовление поделок из различны материалов (крупы,салфетки)    </vt:lpstr>
      <vt:lpstr>     «ПРИРОДНЫЕ ЧУДЕСА»    Научить детей делать поделки из разных природных материалов:(листья, ягоды, шишки, семечки, крупа).  Обогащать знания о разнообразии природного материала и его использовании в поделках.  Развивать инициативу , фантазию, творчество.  </vt:lpstr>
      <vt:lpstr>                  ФАНТАЗИЯ ИЗ ЛИСТЬЕВ      </vt:lpstr>
      <vt:lpstr>                  Стрекоза  </vt:lpstr>
      <vt:lpstr>                      Моя мама  </vt:lpstr>
      <vt:lpstr>                      ЛИСА  </vt:lpstr>
      <vt:lpstr>                        ЛЕБЕДЬ   </vt:lpstr>
      <vt:lpstr>                  «ЛЕСОВИЧКИ»</vt:lpstr>
      <vt:lpstr>                МАТРЁШКА      </vt:lpstr>
      <vt:lpstr>      «ВОЛШЕБНАЯ  ИГОЛКА» Задачи: Учить детей пользоваться иголкой, вдевать нитку в иголку, делать узелки, познакомить с техникой выполнения простой  вышивки шва «вперед иголка»    Закреплять представления о необходимости соблюдения правил безопасности при работе с иглой.  Воспитывать стремление быть полезным окружающим, добиваться результата.       </vt:lpstr>
      <vt:lpstr>               «Снеговик»</vt:lpstr>
      <vt:lpstr>Слайд 13</vt:lpstr>
      <vt:lpstr>                  САЛФЕТКА ДЛЯ МАМЫ     </vt:lpstr>
      <vt:lpstr>          «СОЛЕНОЕ  ТЕСТО» Задачи: Познакомить детей с новым материалом для изготовления поделок- соленое тесто, его характерными особенностями.  Развивать фантазию,  мелкую моторику рук.  Воспитывать желание проявлять самостоятельность.   </vt:lpstr>
      <vt:lpstr>                 «Cердечко»     </vt:lpstr>
      <vt:lpstr>    «ВОЛШЕБСТВО ИЗ БУМАГИ,         КАРТОНА, КОРОБОЧЕК»    Задачи:  Учить детей  выполнять объемные поделки из бумаги, картона, бросового материала.  Обогащать знания о разнообразии бросового материала и его использовании в поделках.  Развивать мелкую моторику рук.  Способствовать развитию умения планировать предстоящую работу ,развивать фантазию, творчество.    </vt:lpstr>
      <vt:lpstr>Слайд 18</vt:lpstr>
      <vt:lpstr>               ТРИ  МЕДВЕДЯ</vt:lpstr>
      <vt:lpstr>                 Весёлые медвежата     </vt:lpstr>
      <vt:lpstr>          ОЗОРНЫЕ  КОТЯТА   </vt:lpstr>
      <vt:lpstr>            Волшебная птица</vt:lpstr>
      <vt:lpstr>                           БРАВЫЕ СОЛДАТЫ   </vt:lpstr>
      <vt:lpstr>                Подарок папе</vt:lpstr>
      <vt:lpstr>                        ПОДАРОК ПАПЕ   НА 23 ФЕВРАЛЯ</vt:lpstr>
      <vt:lpstr>               ВАЗА С  ЦВЕТАМИ</vt:lpstr>
      <vt:lpstr>      ВЕСЕННЕЕ НАСТРОЕНИЕ  </vt:lpstr>
      <vt:lpstr>Слайд 28</vt:lpstr>
      <vt:lpstr>                  СЛОНЁНОК  </vt:lpstr>
      <vt:lpstr>                  ЧЕБУРАШКА</vt:lpstr>
      <vt:lpstr>                     ЗАЙЧИКИ</vt:lpstr>
      <vt:lpstr>Слайд 32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Кружковая работа       Очумелые ручки</dc:title>
  <dc:creator>Petrovich</dc:creator>
  <cp:lastModifiedBy>Petrovich</cp:lastModifiedBy>
  <cp:revision>178</cp:revision>
  <dcterms:created xsi:type="dcterms:W3CDTF">2018-03-25T07:18:54Z</dcterms:created>
  <dcterms:modified xsi:type="dcterms:W3CDTF">2018-04-12T02:07:48Z</dcterms:modified>
</cp:coreProperties>
</file>