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279" r:id="rId3"/>
    <p:sldId id="286" r:id="rId4"/>
    <p:sldId id="291" r:id="rId5"/>
    <p:sldId id="289" r:id="rId6"/>
    <p:sldId id="293" r:id="rId7"/>
    <p:sldId id="290" r:id="rId8"/>
    <p:sldId id="30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Yusver\Desktop\фгос эмблем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88840"/>
            <a:ext cx="7056784" cy="46085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476672"/>
            <a:ext cx="8229600" cy="1858218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УМК, используемые на уроках английского языка в начальном и среднем звене</a:t>
            </a: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068960"/>
            <a:ext cx="4244280" cy="172819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Выполнила :учитель английского языка МБОУ СОШ №12 г. Лиски </a:t>
            </a:r>
            <a:r>
              <a:rPr lang="ru-RU" dirty="0" err="1" smtClean="0"/>
              <a:t>Северина</a:t>
            </a:r>
            <a:r>
              <a:rPr lang="ru-RU" dirty="0" smtClean="0"/>
              <a:t> Л.Г.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УМК, используемые на уроках английского языка в начальном и среднем звене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8" name="Picture 6" descr="C:\Users\Yusver\Desktop\349_1202\IMG_594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8219256" cy="3508573"/>
          </a:xfrm>
          <a:prstGeom prst="rect">
            <a:avLst/>
          </a:prstGeom>
          <a:noFill/>
        </p:spPr>
      </p:pic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5292080" cy="1080120"/>
          </a:xfrm>
        </p:spPr>
        <p:txBody>
          <a:bodyPr>
            <a:normAutofit fontScale="90000"/>
          </a:bodyPr>
          <a:lstStyle/>
          <a:p>
            <a:r>
              <a:rPr lang="ru-RU" sz="1800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u="sng" dirty="0" smtClean="0">
                <a:latin typeface="Times New Roman" pitchFamily="18" charset="0"/>
                <a:cs typeface="Times New Roman" pitchFamily="18" charset="0"/>
              </a:rPr>
              <a:t>Приобретение начальных навыков общения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в устной и письменной форме с носителями языка на основе своих речевых возможностей и потребностей; освоение правил речевого и неречевого поведения.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3074" name="Picture 2" descr="C:\Users\Yusver\Desktop\Рисунок5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3960440" cy="4248472"/>
          </a:xfrm>
          <a:prstGeom prst="rect">
            <a:avLst/>
          </a:prstGeom>
          <a:noFill/>
        </p:spPr>
      </p:pic>
      <p:pic>
        <p:nvPicPr>
          <p:cNvPr id="3075" name="Picture 3" descr="C:\Users\Yusver\Desktop\Рисунок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7576" y="188640"/>
            <a:ext cx="3816424" cy="148478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79512" y="6021288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Английский язык: 3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: Учебник для общеобразовательных учреждений: В 2 ч. / С.Г.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Тер-Минасова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Л.М.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Узунова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Е.И.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Сухина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– М.: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Академкнига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/Учебник, 2012.  - Ч. 1 98 с.: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цв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ил.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4" descr="C:\Users\Yusver\Desktop\Рисунок3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628800"/>
            <a:ext cx="3672408" cy="43924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2736304" cy="5674642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Создание основы для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формирования интереса к совершенствованию достигнутого уровня владения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изучаемым иностранным языком, в том числе на основе самонаблюдения и самооценки, к изучению 2го/3го ИЯ, к использованию ИЯ как средства получения информации, позволяющей расширять свои знания в других предметных областях</a:t>
            </a:r>
            <a:endParaRPr lang="ru-RU" sz="2000" dirty="0"/>
          </a:p>
        </p:txBody>
      </p:sp>
      <p:pic>
        <p:nvPicPr>
          <p:cNvPr id="10" name="Picture 5" descr="C:\Users\Yusver\Desktop\Рисунок21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620688"/>
            <a:ext cx="3168352" cy="5184576"/>
          </a:xfrm>
          <a:prstGeom prst="rect">
            <a:avLst/>
          </a:prstGeom>
          <a:noFill/>
        </p:spPr>
      </p:pic>
      <p:pic>
        <p:nvPicPr>
          <p:cNvPr id="45062" name="Picture 6" descr="C:\Users\Yusver\Desktop\Рисунок22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9136" y="548680"/>
            <a:ext cx="3094864" cy="5256584"/>
          </a:xfrm>
          <a:prstGeom prst="rect">
            <a:avLst/>
          </a:prstGeom>
          <a:noFill/>
        </p:spPr>
      </p:pic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179512" y="6079230"/>
            <a:ext cx="87129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Английский язык: Английский с удовольствием /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Enjoy English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учебник для 7 класса общеобразовательных учреждений  / М.З.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Биболетова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Н.Н.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Трубанева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– Обнинск: Титул, 2015. – 160 с.: ил.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224136"/>
          </a:xfrm>
        </p:spPr>
        <p:txBody>
          <a:bodyPr>
            <a:normAutofit fontScale="90000"/>
          </a:bodyPr>
          <a:lstStyle/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u="sng" dirty="0" smtClean="0">
                <a:latin typeface="Times New Roman" pitchFamily="18" charset="0"/>
                <a:cs typeface="Times New Roman" pitchFamily="18" charset="0"/>
              </a:rPr>
              <a:t>Освоение начальных лингвистических представлений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необходимых для овладения на элементарном уровне устной и письменной речью на иностранном языке, расширение лингвистического кругозора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9" name="Picture 5" descr="C:\Users\Yusver\Desktop\Рисунок4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4038600" cy="1852290"/>
          </a:xfrm>
          <a:prstGeom prst="rect">
            <a:avLst/>
          </a:prstGeom>
          <a:noFill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3" y="4365104"/>
            <a:ext cx="388843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C:\Users\Yusver\Desktop\Рисунок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412776"/>
            <a:ext cx="3816424" cy="2952328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6091994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1430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Английский язык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3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.:  рабочая тетрадь / С.Г.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Тер-Минасова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Л.М.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Узунова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Е.И.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Сухина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– 3-е изд., стереотип. – М.: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Академкнига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/Учебник, 2016. – 104 с.: ил.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5" name="Picture 11" descr="C:\Users\Yusver\Desktop\Рисунок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212975"/>
            <a:ext cx="4031158" cy="2736305"/>
          </a:xfrm>
          <a:prstGeom prst="rect">
            <a:avLst/>
          </a:prstGeom>
          <a:noFill/>
        </p:spPr>
      </p:pic>
      <p:sp>
        <p:nvSpPr>
          <p:cNvPr id="22" name="Содержимое 21"/>
          <p:cNvSpPr>
            <a:spLocks noGrp="1"/>
          </p:cNvSpPr>
          <p:nvPr>
            <p:ph sz="half" idx="1"/>
          </p:nvPr>
        </p:nvSpPr>
        <p:spPr>
          <a:xfrm>
            <a:off x="457200" y="1916832"/>
            <a:ext cx="3466728" cy="4209331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Формирование и совершенствование иноязычной коммуникативной компетенции; расширение и систематизация знаний о языке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расширение лингвистического кругозора и лексического запаса, дальнейшее овладение общей речевой культурой</a:t>
            </a:r>
            <a:endParaRPr lang="ru-RU" sz="2000" dirty="0"/>
          </a:p>
        </p:txBody>
      </p:sp>
      <p:pic>
        <p:nvPicPr>
          <p:cNvPr id="43010" name="Picture 2" descr="C:\Users\Yusver\Desktop\Рисунок10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484784"/>
            <a:ext cx="3761359" cy="460851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79512" y="6093296"/>
            <a:ext cx="87849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Английский язык: рабочая тетрадь к учебнику «Английский с удовольствием» / «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Enjoy English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для 7 класса общеобразовательных учреждений: учебное пособие / М. З.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Биболетова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Е. Е.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Бабушис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– Обнинск: Титул, 2014. – 80 с.: ил.</a:t>
            </a:r>
            <a:endParaRPr lang="ru-RU" sz="1400" dirty="0"/>
          </a:p>
        </p:txBody>
      </p:sp>
      <p:pic>
        <p:nvPicPr>
          <p:cNvPr id="43011" name="Picture 3" descr="C:\Users\Yusver\Desktop\Рисунок11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727" y="1600200"/>
            <a:ext cx="4011546" cy="4276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354162"/>
          </a:xfrm>
        </p:spPr>
        <p:txBody>
          <a:bodyPr>
            <a:no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Сформированность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дружелюбного отношения и толерантности к носителям другого языка на основе знакомства с жизнью своих сверстников в других странах, с детским фольклором и доступными образцами детской художественной литературы</a:t>
            </a:r>
            <a:endParaRPr lang="ru-RU" sz="2000" dirty="0"/>
          </a:p>
        </p:txBody>
      </p:sp>
      <p:pic>
        <p:nvPicPr>
          <p:cNvPr id="2051" name="Picture 3" descr="C:\Users\Yusver\Desktop\Рисунок1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3960440" cy="4392488"/>
          </a:xfrm>
          <a:prstGeom prst="rect">
            <a:avLst/>
          </a:prstGeom>
          <a:noFill/>
        </p:spPr>
      </p:pic>
      <p:pic>
        <p:nvPicPr>
          <p:cNvPr id="2053" name="Picture 5" descr="C:\Users\Yusver\Desktop\Рисунок03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628800"/>
            <a:ext cx="3888432" cy="439248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179512" y="6093296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Английский язык: Книга для чтения к учебнику для общеобразовательных учреждений. 3 класс / С.Г.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Тер-Минасова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Л.М.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Узунова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Е.И.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Сухина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– М.: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Академкнига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/ Учебник, 2012. – 56 с.: ил.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Yusver\Desktop\фгос эмблем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84784"/>
            <a:ext cx="7632848" cy="53732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Спасибо </a:t>
            </a:r>
            <a:r>
              <a:rPr lang="ru-RU" sz="6600" smtClean="0">
                <a:latin typeface="Times New Roman" pitchFamily="18" charset="0"/>
                <a:cs typeface="Times New Roman" pitchFamily="18" charset="0"/>
              </a:rPr>
              <a:t>за внимание!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5883</TotalTime>
  <Words>360</Words>
  <Application>Microsoft Office PowerPoint</Application>
  <PresentationFormat>Экран (4:3)</PresentationFormat>
  <Paragraphs>14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УМК, используемые на уроках английского языка в начальном и среднем звене</vt:lpstr>
      <vt:lpstr>УМК, используемые на уроках английского языка в начальном и среднем звене</vt:lpstr>
      <vt:lpstr>  Приобретение начальных навыков общения в устной и письменной форме с носителями языка на основе своих речевых возможностей и потребностей; освоение правил речевого и неречевого поведения. </vt:lpstr>
      <vt:lpstr>Создание основы для формирования интереса к совершенствованию достигнутого уровня владения изучаемым иностранным языком, в том числе на основе самонаблюдения и самооценки, к изучению 2го/3го ИЯ, к использованию ИЯ как средства получения информации, позволяющей расширять свои знания в других предметных областях</vt:lpstr>
      <vt:lpstr>  Освоение начальных лингвистических представлений, необходимых для овладения на элементарном уровне устной и письменной речью на иностранном языке, расширение лингвистического кругозора </vt:lpstr>
      <vt:lpstr>Формирование и совершенствование иноязычной коммуникативной компетенции; расширение и систематизация знаний о языке, расширение лингвистического кругозора и лексического запаса, дальнейшее овладение общей речевой культурой</vt:lpstr>
      <vt:lpstr>Сформированность дружелюбного отношения и толерантности к носителям другого языка на основе знакомства с жизнью своих сверстников в других странах, с детским фольклором и доступными образцами детской художественной литературы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Yusver</dc:creator>
  <cp:lastModifiedBy>User</cp:lastModifiedBy>
  <cp:revision>127</cp:revision>
  <dcterms:created xsi:type="dcterms:W3CDTF">2017-01-31T19:40:32Z</dcterms:created>
  <dcterms:modified xsi:type="dcterms:W3CDTF">2018-04-19T16:04:25Z</dcterms:modified>
</cp:coreProperties>
</file>