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андр\Desktop\1253635248_59aa8a3702f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461" y="-188079"/>
            <a:ext cx="9144000" cy="709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124744"/>
            <a:ext cx="5832648" cy="504056"/>
          </a:xfrm>
        </p:spPr>
        <p:txBody>
          <a:bodyPr>
            <a:noAutofit/>
          </a:bodyPr>
          <a:lstStyle/>
          <a:p>
            <a:r>
              <a:rPr lang="ru-RU" sz="1000" dirty="0"/>
              <a:t>Муниципальное бюджетное дошкольное </a:t>
            </a:r>
            <a:r>
              <a:rPr lang="ru-RU" sz="1000" dirty="0" smtClean="0"/>
              <a:t>образовательное учреждение </a:t>
            </a:r>
            <a:r>
              <a:rPr lang="ru-RU" sz="1000" dirty="0"/>
              <a:t>№106</a:t>
            </a:r>
            <a:br>
              <a:rPr lang="ru-RU" sz="1000" dirty="0"/>
            </a:br>
            <a:r>
              <a:rPr lang="ru-RU" sz="1000" dirty="0"/>
              <a:t>«Детский сад присмотра и оздоровления»</a:t>
            </a:r>
            <a:br>
              <a:rPr lang="ru-RU" sz="1000" dirty="0"/>
            </a:br>
            <a:endParaRPr lang="ru-RU" sz="1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1988840"/>
            <a:ext cx="4104456" cy="936104"/>
          </a:xfrm>
        </p:spPr>
        <p:txBody>
          <a:bodyPr>
            <a:normAutofit fontScale="25000" lnSpcReduction="20000"/>
          </a:bodyPr>
          <a:lstStyle/>
          <a:p>
            <a:r>
              <a:rPr lang="ru-RU" sz="8000" b="1" dirty="0">
                <a:solidFill>
                  <a:srgbClr val="7030A0"/>
                </a:solidFill>
              </a:rPr>
              <a:t>Информационно – исследовательский проект:</a:t>
            </a:r>
          </a:p>
          <a:p>
            <a:r>
              <a:rPr lang="ru-RU" sz="8000" b="1" dirty="0">
                <a:solidFill>
                  <a:srgbClr val="7030A0"/>
                </a:solidFill>
              </a:rPr>
              <a:t> </a:t>
            </a:r>
          </a:p>
          <a:p>
            <a:r>
              <a:rPr lang="ru-RU" sz="11200" b="1" dirty="0">
                <a:solidFill>
                  <a:srgbClr val="7030A0"/>
                </a:solidFill>
              </a:rPr>
              <a:t>«Вода - водичка»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40152" y="4148364"/>
            <a:ext cx="2016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Подготовила: </a:t>
            </a:r>
            <a:endParaRPr lang="ru-RU" sz="1400" b="1" dirty="0" smtClean="0"/>
          </a:p>
          <a:p>
            <a:r>
              <a:rPr lang="ru-RU" sz="1400" b="1" dirty="0" smtClean="0"/>
              <a:t>Кукченко </a:t>
            </a:r>
          </a:p>
          <a:p>
            <a:r>
              <a:rPr lang="ru-RU" sz="1400" b="1" dirty="0" smtClean="0"/>
              <a:t>Вера </a:t>
            </a:r>
            <a:r>
              <a:rPr lang="ru-RU" sz="1400" b="1" dirty="0"/>
              <a:t>Васильевна</a:t>
            </a:r>
          </a:p>
          <a:p>
            <a:r>
              <a:rPr lang="ru-RU" sz="1400" b="1" dirty="0"/>
              <a:t>воспитатель</a:t>
            </a:r>
          </a:p>
        </p:txBody>
      </p:sp>
      <p:pic>
        <p:nvPicPr>
          <p:cNvPr id="1027" name="Picture 3" descr="C:\Users\Александр\Desktop\hello_html_m11f1657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61295"/>
            <a:ext cx="1507834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лександр\Desktop\water-drop-clip-art_29642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43391"/>
            <a:ext cx="1383015" cy="158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7944" y="5472783"/>
            <a:ext cx="1507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/>
              <a:t>     </a:t>
            </a:r>
            <a:r>
              <a:rPr lang="ru-RU" sz="1050" b="1" dirty="0" smtClean="0"/>
              <a:t>г. Кемерово, </a:t>
            </a:r>
            <a:r>
              <a:rPr lang="ru-RU" sz="1050" b="1" dirty="0" smtClean="0"/>
              <a:t>2018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96537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ександр\Desktop\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144"/>
            <a:ext cx="9166638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7560840" cy="4536504"/>
          </a:xfrm>
        </p:spPr>
        <p:txBody>
          <a:bodyPr>
            <a:normAutofit fontScale="925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Вид проекта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информационно-исследовательский</a:t>
            </a:r>
            <a:endParaRPr lang="ru-RU" sz="4000" dirty="0">
              <a:solidFill>
                <a:schemeClr val="tx1"/>
              </a:solidFill>
            </a:endParaRPr>
          </a:p>
          <a:p>
            <a:r>
              <a:rPr lang="ru-RU" sz="4000" b="1" dirty="0">
                <a:solidFill>
                  <a:srgbClr val="C00000"/>
                </a:solidFill>
              </a:rPr>
              <a:t>Срок реализации проекта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01.02.2018г</a:t>
            </a:r>
            <a:r>
              <a:rPr lang="ru-RU" sz="4000" dirty="0">
                <a:solidFill>
                  <a:schemeClr val="tx1"/>
                </a:solidFill>
              </a:rPr>
              <a:t>. - 14.02.2018г.</a:t>
            </a:r>
          </a:p>
          <a:p>
            <a:r>
              <a:rPr lang="ru-RU" sz="4000" b="1" dirty="0">
                <a:solidFill>
                  <a:srgbClr val="C00000"/>
                </a:solidFill>
              </a:rPr>
              <a:t>Возраст детей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3-4 </a:t>
            </a:r>
            <a:r>
              <a:rPr lang="ru-RU" sz="4000" dirty="0">
                <a:solidFill>
                  <a:schemeClr val="tx1"/>
                </a:solidFill>
              </a:rPr>
              <a:t>года</a:t>
            </a:r>
          </a:p>
          <a:p>
            <a:endParaRPr lang="ru-RU" dirty="0"/>
          </a:p>
        </p:txBody>
      </p:sp>
      <p:pic>
        <p:nvPicPr>
          <p:cNvPr id="2052" name="Picture 4" descr="C:\Users\Александр\Desktop\0_10b913_fee69af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07021"/>
            <a:ext cx="2016224" cy="357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876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ександр\Desktop\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38" y="-34662"/>
            <a:ext cx="9166638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77500" lnSpcReduction="200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Актуальность</a:t>
            </a:r>
            <a:r>
              <a:rPr lang="ru-RU" sz="4000" dirty="0" smtClean="0">
                <a:solidFill>
                  <a:srgbClr val="C00000"/>
                </a:solidFill>
              </a:rPr>
              <a:t>.</a:t>
            </a:r>
          </a:p>
          <a:p>
            <a:endParaRPr lang="ru-RU" sz="4000" dirty="0" smtClean="0">
              <a:solidFill>
                <a:srgbClr val="C00000"/>
              </a:solidFill>
            </a:endParaRPr>
          </a:p>
          <a:p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Monotype Corsiva" pitchFamily="66" charset="0"/>
              </a:rPr>
              <a:t>Мир вокруг нас удивителен и разнообразен. Ежедневно дети получают новые представления о живой и неживой природе, их взаимосвязях. Задача взрослых – расширять кругозор детей, развивать их познавательную активность. Но им еще нужно помогать в этом, так как дети не могут заметить во всем разнообразии самого главного, не могут найти точный ответ на заданный вопрос, не могут делать простейшие выводы. </a:t>
            </a:r>
          </a:p>
          <a:p>
            <a:endParaRPr lang="ru-RU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C:\Users\Александр\Desktop\0_10b913_fee69af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7665" y="3645024"/>
            <a:ext cx="1650671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693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ександр\Desktop\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38" y="-34662"/>
            <a:ext cx="9166638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Цель проекта</a:t>
            </a:r>
            <a:r>
              <a:rPr lang="ru-RU" sz="3600" dirty="0">
                <a:solidFill>
                  <a:srgbClr val="C00000"/>
                </a:solidFill>
              </a:rPr>
              <a:t>: </a:t>
            </a:r>
            <a:endParaRPr lang="ru-RU" sz="3600" dirty="0" smtClean="0">
              <a:solidFill>
                <a:srgbClr val="C00000"/>
              </a:solidFill>
            </a:endParaRPr>
          </a:p>
          <a:p>
            <a:endParaRPr lang="ru-RU" sz="1200" dirty="0">
              <a:solidFill>
                <a:srgbClr val="C00000"/>
              </a:solidFill>
            </a:endParaRPr>
          </a:p>
          <a:p>
            <a:r>
              <a:rPr lang="ru-RU" sz="3600" dirty="0">
                <a:solidFill>
                  <a:schemeClr val="tx1"/>
                </a:solidFill>
              </a:rPr>
              <a:t>О</a:t>
            </a:r>
            <a:r>
              <a:rPr lang="ru-RU" sz="3600" dirty="0" smtClean="0">
                <a:solidFill>
                  <a:schemeClr val="tx1"/>
                </a:solidFill>
              </a:rPr>
              <a:t>знакомление </a:t>
            </a:r>
            <a:r>
              <a:rPr lang="ru-RU" sz="3600" dirty="0">
                <a:solidFill>
                  <a:schemeClr val="tx1"/>
                </a:solidFill>
              </a:rPr>
              <a:t>младших дошкольников со свойствами воды и со значением воды в жизни живых существ и человека</a:t>
            </a:r>
            <a:r>
              <a:rPr lang="ru-RU" sz="3600" dirty="0" smtClean="0">
                <a:solidFill>
                  <a:schemeClr val="tx1"/>
                </a:solidFill>
              </a:rPr>
              <a:t>.</a:t>
            </a:r>
          </a:p>
          <a:p>
            <a:endParaRPr lang="ru-RU" sz="3600" dirty="0">
              <a:solidFill>
                <a:schemeClr val="tx1"/>
              </a:solidFill>
            </a:endParaRPr>
          </a:p>
          <a:p>
            <a:r>
              <a:rPr lang="ru-RU" sz="3600" b="1" dirty="0">
                <a:solidFill>
                  <a:srgbClr val="C00000"/>
                </a:solidFill>
              </a:rPr>
              <a:t>Задачи проекта:</a:t>
            </a:r>
            <a:endParaRPr lang="ru-RU" sz="3600" dirty="0">
              <a:solidFill>
                <a:srgbClr val="C00000"/>
              </a:solidFill>
            </a:endParaRP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100" dirty="0">
                <a:solidFill>
                  <a:schemeClr val="tx1"/>
                </a:solidFill>
              </a:rPr>
              <a:t>Развитие познавательных способностей детей в процессе совместной исследовательской деятельности, практических опытов с водой;</a:t>
            </a: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100" dirty="0">
                <a:solidFill>
                  <a:schemeClr val="tx1"/>
                </a:solidFill>
              </a:rPr>
              <a:t>Формировать представления детей о значении воды в жизни человека;</a:t>
            </a: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100" dirty="0">
                <a:solidFill>
                  <a:schemeClr val="tx1"/>
                </a:solidFill>
              </a:rPr>
              <a:t>Воспитание бережного отношени</a:t>
            </a:r>
            <a:r>
              <a:rPr lang="ru-RU" sz="3600" dirty="0">
                <a:solidFill>
                  <a:schemeClr val="tx1"/>
                </a:solidFill>
              </a:rPr>
              <a:t>я к воде</a:t>
            </a:r>
            <a:r>
              <a:rPr lang="ru-RU" sz="3600" dirty="0"/>
              <a:t>.</a:t>
            </a:r>
          </a:p>
          <a:p>
            <a:endParaRPr lang="ru-RU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C:\Users\Александр\Desktop\0_10b913_fee69af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195" y="3789040"/>
            <a:ext cx="1650671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989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ександр\Desktop\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38" y="-34662"/>
            <a:ext cx="9166638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>
                <a:solidFill>
                  <a:srgbClr val="C00000"/>
                </a:solidFill>
              </a:rPr>
              <a:t>Методы и формы работы</a:t>
            </a:r>
            <a:r>
              <a:rPr lang="ru-RU" b="1" u="sng" dirty="0" smtClean="0">
                <a:solidFill>
                  <a:srgbClr val="C00000"/>
                </a:solidFill>
              </a:rPr>
              <a:t>:</a:t>
            </a:r>
          </a:p>
          <a:p>
            <a:endParaRPr lang="ru-RU" sz="1500" u="sng" dirty="0">
              <a:solidFill>
                <a:srgbClr val="C00000"/>
              </a:solidFill>
            </a:endParaRPr>
          </a:p>
          <a:p>
            <a:r>
              <a:rPr lang="ru-RU" b="1" i="1" u="sng" dirty="0">
                <a:solidFill>
                  <a:schemeClr val="tx1"/>
                </a:solidFill>
              </a:rPr>
              <a:t>Наглядный</a:t>
            </a:r>
            <a:r>
              <a:rPr lang="ru-RU" b="1" dirty="0">
                <a:solidFill>
                  <a:schemeClr val="tx1"/>
                </a:solidFill>
              </a:rPr>
              <a:t> –</a:t>
            </a:r>
            <a:r>
              <a:rPr lang="ru-RU" dirty="0">
                <a:solidFill>
                  <a:schemeClr val="tx1"/>
                </a:solidFill>
              </a:rPr>
              <a:t> рассматривание картинок, фотографий, альбомов, организация тематической выставки.</a:t>
            </a:r>
          </a:p>
          <a:p>
            <a:r>
              <a:rPr lang="ru-RU" b="1" i="1" u="sng" dirty="0">
                <a:solidFill>
                  <a:schemeClr val="tx1"/>
                </a:solidFill>
              </a:rPr>
              <a:t>Словесные </a:t>
            </a:r>
            <a:r>
              <a:rPr lang="ru-RU" b="1" dirty="0">
                <a:solidFill>
                  <a:schemeClr val="tx1"/>
                </a:solidFill>
              </a:rPr>
              <a:t>–</a:t>
            </a:r>
            <a:r>
              <a:rPr lang="ru-RU" dirty="0">
                <a:solidFill>
                  <a:schemeClr val="tx1"/>
                </a:solidFill>
              </a:rPr>
              <a:t> чтение стихов, сказок, рассказов, </a:t>
            </a:r>
            <a:r>
              <a:rPr lang="ru-RU" dirty="0" err="1">
                <a:solidFill>
                  <a:schemeClr val="tx1"/>
                </a:solidFill>
              </a:rPr>
              <a:t>потешек</a:t>
            </a:r>
            <a:r>
              <a:rPr lang="ru-RU" dirty="0">
                <a:solidFill>
                  <a:schemeClr val="tx1"/>
                </a:solidFill>
              </a:rPr>
              <a:t>, отгадывание загадок, беседы, ситуативные разговоры.</a:t>
            </a:r>
          </a:p>
          <a:p>
            <a:r>
              <a:rPr lang="ru-RU" b="1" i="1" u="sng" dirty="0">
                <a:solidFill>
                  <a:schemeClr val="tx1"/>
                </a:solidFill>
              </a:rPr>
              <a:t>Практические </a:t>
            </a:r>
            <a:r>
              <a:rPr lang="ru-RU" b="1" dirty="0">
                <a:solidFill>
                  <a:schemeClr val="tx1"/>
                </a:solidFill>
              </a:rPr>
              <a:t>– </a:t>
            </a:r>
            <a:r>
              <a:rPr lang="ru-RU" dirty="0">
                <a:solidFill>
                  <a:schemeClr val="tx1"/>
                </a:solidFill>
              </a:rPr>
              <a:t>совместные действия взрослых и детей, проведение опытов.</a:t>
            </a:r>
          </a:p>
          <a:p>
            <a:r>
              <a:rPr lang="ru-RU" b="1" i="1" u="sng" dirty="0">
                <a:solidFill>
                  <a:schemeClr val="tx1"/>
                </a:solidFill>
              </a:rPr>
              <a:t>Игровые </a:t>
            </a:r>
            <a:r>
              <a:rPr lang="ru-RU" b="1" i="1" dirty="0">
                <a:solidFill>
                  <a:schemeClr val="tx1"/>
                </a:solidFill>
              </a:rPr>
              <a:t>–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дидактические, подвижные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игры.</a:t>
            </a:r>
          </a:p>
          <a:p>
            <a:endParaRPr lang="ru-RU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C:\Users\Александр\Desktop\0_10b913_fee69af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195" y="3789040"/>
            <a:ext cx="1650671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3108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лександр\Desktop\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638" y="-34662"/>
            <a:ext cx="9166638" cy="6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85000" lnSpcReduction="10000"/>
          </a:bodyPr>
          <a:lstStyle/>
          <a:p>
            <a:r>
              <a:rPr lang="ru-RU" b="1" u="sng" dirty="0">
                <a:solidFill>
                  <a:srgbClr val="C00000"/>
                </a:solidFill>
              </a:rPr>
              <a:t>Ожидаемый результат</a:t>
            </a:r>
            <a:r>
              <a:rPr lang="ru-RU" u="sng" dirty="0">
                <a:solidFill>
                  <a:srgbClr val="C00000"/>
                </a:solidFill>
              </a:rPr>
              <a:t>: </a:t>
            </a:r>
            <a:endParaRPr lang="ru-RU" u="sng" dirty="0" smtClean="0">
              <a:solidFill>
                <a:srgbClr val="C00000"/>
              </a:solidFill>
            </a:endParaRPr>
          </a:p>
          <a:p>
            <a:endParaRPr lang="ru-RU" sz="1600" u="sng" dirty="0">
              <a:solidFill>
                <a:srgbClr val="C00000"/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У детей будут сформированы элементарные представления о воде, ее значении для человека, животных и растений;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Повысится уровень знаний о свойствах воды (прозрачная, льется, без запаха, без вкуса, не все предметы удерживаются на плаву) в процессе практических опытов с водой;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У детей будут формироваться познавательные способности в процессе исследовательской деятельности.</a:t>
            </a:r>
          </a:p>
          <a:p>
            <a:endParaRPr lang="ru-RU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C:\Users\Александр\Desktop\0_10b913_fee69af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195" y="3789040"/>
            <a:ext cx="1650671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557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ександр\Desktop\4225010_stock-photo-water-drops-folling-from-a-bamboo-lea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58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62500" lnSpcReduction="20000"/>
          </a:bodyPr>
          <a:lstStyle/>
          <a:p>
            <a:r>
              <a:rPr lang="ru-RU" sz="4600" b="1" dirty="0" smtClean="0">
                <a:solidFill>
                  <a:srgbClr val="C00000"/>
                </a:solidFill>
              </a:rPr>
              <a:t>1 </a:t>
            </a:r>
            <a:r>
              <a:rPr lang="ru-RU" sz="4600" b="1" dirty="0">
                <a:solidFill>
                  <a:srgbClr val="C00000"/>
                </a:solidFill>
              </a:rPr>
              <a:t>этап – </a:t>
            </a:r>
            <a:r>
              <a:rPr lang="ru-RU" sz="4600" b="1" dirty="0" smtClean="0">
                <a:solidFill>
                  <a:srgbClr val="C00000"/>
                </a:solidFill>
              </a:rPr>
              <a:t>предварительный</a:t>
            </a:r>
          </a:p>
          <a:p>
            <a:endParaRPr lang="ru-RU" sz="2300" dirty="0">
              <a:solidFill>
                <a:srgbClr val="C00000"/>
              </a:solidFill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Опрос детей по теме «Что мы знаем о воде».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Сбор материала для тематической папки «Для чего нужна вода».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Изучение познавательной, художественной литературы.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Разработать картотеку опытов по теме.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Подготовка консультаций для родителей.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С помощью родителей пополнить уголок исследовательской экспериментальной деятельности материалом и оборудованием для проведения опытов и игр с водой.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Подготовить выставку совместного творчества родителей и детей.</a:t>
            </a:r>
          </a:p>
          <a:p>
            <a:endParaRPr lang="ru-RU" b="1" u="sng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06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ександр\Desktop\4225010_stock-photo-water-drops-folling-from-a-bamboo-lea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58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04664"/>
            <a:ext cx="6696744" cy="5544616"/>
          </a:xfrm>
        </p:spPr>
        <p:txBody>
          <a:bodyPr>
            <a:normAutofit fontScale="92500"/>
          </a:bodyPr>
          <a:lstStyle/>
          <a:p>
            <a:r>
              <a:rPr lang="ru-RU" sz="3600" b="1" u="sng" dirty="0">
                <a:solidFill>
                  <a:srgbClr val="C00000"/>
                </a:solidFill>
              </a:rPr>
              <a:t>2 этап – основной</a:t>
            </a:r>
            <a:endParaRPr lang="ru-RU" sz="3600" u="sng" dirty="0">
              <a:solidFill>
                <a:srgbClr val="C00000"/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Беседы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Занятие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Чтение литературы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Опытно-экспериментальная </a:t>
            </a:r>
            <a:r>
              <a:rPr lang="ru-RU" dirty="0" smtClean="0">
                <a:solidFill>
                  <a:schemeClr val="tx1"/>
                </a:solidFill>
              </a:rPr>
              <a:t>деятельность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Труд в уголке природы: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Подвижные и малоподвижные игры</a:t>
            </a:r>
            <a:endParaRPr lang="ru-RU" b="1" u="sng" dirty="0" smtClean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Рассматривание иллюстраций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Выставка детских рисунков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endParaRPr lang="ru-RU" b="1" u="sng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39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ександр\Desktop\4225010_stock-photo-water-drops-folling-from-a-bamboo-lea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58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6552728" cy="5256584"/>
          </a:xfrm>
        </p:spPr>
        <p:txBody>
          <a:bodyPr>
            <a:normAutofit fontScale="92500"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3 этап – заключительный</a:t>
            </a:r>
            <a:r>
              <a:rPr lang="ru-RU" sz="3600" b="1" dirty="0" smtClean="0">
                <a:solidFill>
                  <a:srgbClr val="C00000"/>
                </a:solidFill>
              </a:rPr>
              <a:t>.</a:t>
            </a:r>
          </a:p>
          <a:p>
            <a:endParaRPr lang="ru-RU" sz="3600" dirty="0">
              <a:solidFill>
                <a:srgbClr val="C00000"/>
              </a:solidFill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rgbClr val="C00000"/>
                </a:solidFill>
              </a:rPr>
              <a:t>     </a:t>
            </a:r>
            <a:r>
              <a:rPr lang="ru-RU" sz="3600" dirty="0" smtClean="0">
                <a:solidFill>
                  <a:schemeClr val="tx1"/>
                </a:solidFill>
              </a:rPr>
              <a:t>Оформить </a:t>
            </a:r>
            <a:r>
              <a:rPr lang="ru-RU" sz="3600" dirty="0">
                <a:solidFill>
                  <a:schemeClr val="tx1"/>
                </a:solidFill>
              </a:rPr>
              <a:t>папку с результатами проведённых опытов.</a:t>
            </a:r>
          </a:p>
          <a:p>
            <a:pPr marL="571500" lvl="0" indent="-571500">
              <a:buFont typeface="Wingdings" pitchFamily="2" charset="2"/>
              <a:buChar char="ü"/>
            </a:pPr>
            <a:r>
              <a:rPr lang="ru-RU" sz="3600" dirty="0">
                <a:solidFill>
                  <a:schemeClr val="tx1"/>
                </a:solidFill>
              </a:rPr>
              <a:t>Оформить выставку совместного творчества детей и родителей «Чудо вода». </a:t>
            </a:r>
          </a:p>
          <a:p>
            <a:r>
              <a:rPr lang="ru-RU" sz="3600" dirty="0">
                <a:solidFill>
                  <a:schemeClr val="tx1"/>
                </a:solidFill>
              </a:rPr>
              <a:t> </a:t>
            </a:r>
          </a:p>
          <a:p>
            <a:pPr marL="457200" indent="-457200">
              <a:buFont typeface="Wingdings" pitchFamily="2" charset="2"/>
              <a:buChar char="ü"/>
            </a:pPr>
            <a:endParaRPr lang="ru-RU" b="1" u="sng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50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\Desktop\1266948730_water_lx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88640"/>
            <a:ext cx="7416824" cy="1152128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Занятие </a:t>
            </a:r>
          </a:p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«Вода – водичка»</a:t>
            </a:r>
            <a:endParaRPr lang="ru-RU" sz="3600" u="sng" dirty="0">
              <a:solidFill>
                <a:srgbClr val="FFFF00"/>
              </a:solidFill>
              <a:latin typeface="Monotype Corsiva" pitchFamily="66" charset="0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ru-RU" b="1" u="sng" dirty="0" smtClean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345078"/>
            <a:ext cx="3672408" cy="2754306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1406454"/>
            <a:ext cx="3563888" cy="2672916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3645024"/>
            <a:ext cx="4074199" cy="3055649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65822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\Desktop\1266948730_water_lx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684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16632"/>
            <a:ext cx="7488832" cy="1584176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Занятие </a:t>
            </a:r>
          </a:p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«Плывет кораблик»</a:t>
            </a:r>
            <a:endParaRPr lang="ru-RU" sz="3600" u="sng" dirty="0">
              <a:solidFill>
                <a:srgbClr val="FFFF00"/>
              </a:solidFill>
              <a:latin typeface="Monotype Corsiva" pitchFamily="66" charset="0"/>
            </a:endParaRPr>
          </a:p>
          <a:p>
            <a:pPr marL="457200" indent="-457200">
              <a:buFont typeface="Wingdings" pitchFamily="2" charset="2"/>
              <a:buChar char="ü"/>
            </a:pPr>
            <a:endParaRPr lang="ru-RU" b="1" u="sng" dirty="0" smtClean="0">
              <a:solidFill>
                <a:srgbClr val="C00000"/>
              </a:solidFill>
            </a:endParaRPr>
          </a:p>
        </p:txBody>
      </p:sp>
      <p:pic>
        <p:nvPicPr>
          <p:cNvPr id="4" name="Рисунок 3" descr="C:\Users\Александр\Desktop\Новая папка (3)\WP_20180206_10_54_53_Pr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7403" y="3891189"/>
            <a:ext cx="2608312" cy="2980078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Александр\Desktop\Новая папка (3)\WP_20180206_10_54_43_Pr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88582" y="3508563"/>
            <a:ext cx="3034091" cy="3018985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Users\Александр\Desktop\Новая папка (3)\WP_20180206_10_56_28_Pr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56792"/>
            <a:ext cx="3312368" cy="2723728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93863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\Desktop\1266948730_water_lx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6632"/>
            <a:ext cx="7200800" cy="1224136"/>
          </a:xfrm>
        </p:spPr>
        <p:txBody>
          <a:bodyPr>
            <a:normAutofit lnSpcReduction="10000"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Рисование </a:t>
            </a:r>
          </a:p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«Золотя рыбка»</a:t>
            </a:r>
            <a:endParaRPr lang="ru-RU" sz="3600" u="sng" dirty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b="1" u="sng" dirty="0" smtClean="0">
              <a:solidFill>
                <a:srgbClr val="C00000"/>
              </a:solidFill>
            </a:endParaRPr>
          </a:p>
        </p:txBody>
      </p:sp>
      <p:pic>
        <p:nvPicPr>
          <p:cNvPr id="4" name="Рисунок 3" descr="C:\Users\Александр\AppData\Local\Microsoft\Windows\Temporary Internet Files\Content.Word\WP_20180131_16_11_12_Pr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3024336" cy="2808312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C:\Users\Александр\AppData\Local\Microsoft\Windows\Temporary Internet Files\Content.Word\WP_20180201_14_33_09_Pr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40768"/>
            <a:ext cx="3384376" cy="2698110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WP_20180201_07_26_18_Pro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1"/>
            <a:ext cx="3020421" cy="2492002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C:\Users\Александр\AppData\Local\Microsoft\Windows\Temporary Internet Files\Content.Word\WP_20180131_16_09_32_Pro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17032"/>
            <a:ext cx="3565520" cy="2636018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2995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\Desktop\1266948730_water_lx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1" y="24902"/>
            <a:ext cx="9144000" cy="6858000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16632"/>
            <a:ext cx="7200800" cy="1224136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Опытно – экспериментальная деятельность»</a:t>
            </a:r>
            <a:endParaRPr lang="ru-RU" sz="3600" u="sng" dirty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b="1" u="sng" dirty="0" smtClean="0">
              <a:solidFill>
                <a:srgbClr val="C00000"/>
              </a:solidFill>
            </a:endParaRPr>
          </a:p>
        </p:txBody>
      </p:sp>
      <p:pic>
        <p:nvPicPr>
          <p:cNvPr id="5122" name="Picture 2" descr="WP_20180208_09_27_05_Pr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3217908" cy="2736304"/>
          </a:xfrm>
          <a:prstGeom prst="rect">
            <a:avLst/>
          </a:prstGeom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WP_20180208_09_33_52_P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70283"/>
            <a:ext cx="3672408" cy="302830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P_20180208_09_47_13_Pr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283"/>
          <a:stretch/>
        </p:blipFill>
        <p:spPr bwMode="auto">
          <a:xfrm>
            <a:off x="5796136" y="1244939"/>
            <a:ext cx="3168352" cy="297614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072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ександр\Desktop\1266948730_water_lx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1" y="24902"/>
            <a:ext cx="9144000" cy="6858000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3" y="116632"/>
            <a:ext cx="7601061" cy="1872208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Выставка</a:t>
            </a:r>
          </a:p>
          <a:p>
            <a:r>
              <a:rPr lang="ru-RU" sz="3600" b="1" u="sng" dirty="0" smtClean="0">
                <a:solidFill>
                  <a:srgbClr val="FFFF00"/>
                </a:solidFill>
                <a:latin typeface="Monotype Corsiva" pitchFamily="66" charset="0"/>
              </a:rPr>
              <a:t>Совместной работы детей и родителей</a:t>
            </a:r>
          </a:p>
          <a:p>
            <a:endParaRPr lang="ru-RU" b="1" u="sng" dirty="0" smtClean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008"/>
          <a:stretch/>
        </p:blipFill>
        <p:spPr>
          <a:xfrm>
            <a:off x="2051720" y="1505878"/>
            <a:ext cx="5920551" cy="5163713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795788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лександр\Desktop\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24" t="10851" r="14388"/>
          <a:stretch/>
        </p:blipFill>
        <p:spPr bwMode="auto">
          <a:xfrm>
            <a:off x="-1900" y="0"/>
            <a:ext cx="9145900" cy="709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57798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427</Words>
  <Application>Microsoft Office PowerPoint</Application>
  <PresentationFormat>Экран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бюджетное дошкольное образовательное учреждение №106 «Детский сад присмотра и оздоровления»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№106 «Детский сад присмотра и оздоровления» </dc:title>
  <dc:creator>Александр</dc:creator>
  <cp:lastModifiedBy>1</cp:lastModifiedBy>
  <cp:revision>9</cp:revision>
  <dcterms:created xsi:type="dcterms:W3CDTF">2018-04-14T09:09:47Z</dcterms:created>
  <dcterms:modified xsi:type="dcterms:W3CDTF">2018-04-23T15:58:15Z</dcterms:modified>
</cp:coreProperties>
</file>