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1.xml"/>
  <Override ContentType="application/vnd.openxmlformats-officedocument.presentationml.slideMaster+xml" PartName="/ppt/slideMasters/slideMaster12.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3.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7.xml"/>
  <Override ContentType="application/vnd.openxmlformats-officedocument.theme+xml" PartName="/ppt/theme/theme2.xml"/>
  <Override ContentType="application/vnd.openxmlformats-officedocument.theme+xml" PartName="/ppt/theme/theme4.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1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4"/>
    <p:sldMasterId id="2147483661" r:id="rId5"/>
    <p:sldMasterId id="2147483662" r:id="rId6"/>
    <p:sldMasterId id="2147483663" r:id="rId7"/>
    <p:sldMasterId id="2147483664" r:id="rId8"/>
    <p:sldMasterId id="2147483665" r:id="rId9"/>
    <p:sldMasterId id="2147483666" r:id="rId10"/>
    <p:sldMasterId id="2147483667" r:id="rId11"/>
    <p:sldMasterId id="2147483668" r:id="rId12"/>
    <p:sldMasterId id="2147483669" r:id="rId13"/>
    <p:sldMasterId id="2147483670" r:id="rId14"/>
    <p:sldMasterId id="2147483671" r:id="rId15"/>
  </p:sldMasterIdLst>
  <p:notesMasterIdLst>
    <p:notesMasterId r:id="rId16"/>
  </p:notesMasterIdLst>
  <p:sldIdLst>
    <p:sldId id="256"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 id="272" r:id="rId33"/>
    <p:sldId id="273" r:id="rId34"/>
    <p:sldId id="274" r:id="rId35"/>
    <p:sldId id="275" r:id="rId36"/>
    <p:sldId id="276" r:id="rId37"/>
    <p:sldId id="277" r:id="rId38"/>
    <p:sldId id="278" r:id="rId39"/>
    <p:sldId id="279" r:id="rId40"/>
    <p:sldId id="280" r:id="rId41"/>
    <p:sldId id="281" r:id="rId42"/>
    <p:sldId id="282" r:id="rId43"/>
    <p:sldId id="283" r:id="rId44"/>
    <p:sldId id="284" r:id="rId45"/>
    <p:sldId id="285" r:id="rId46"/>
  </p:sldIdLst>
  <p:sldSz cy="6858000" cx="9144000"/>
  <p:notesSz cx="6858000" cy="9144000"/>
  <p:embeddedFontLst>
    <p:embeddedFont>
      <p:font typeface="Corsiva"/>
      <p:regular r:id="rId47"/>
      <p:bold r:id="rId48"/>
      <p:italic r:id="rId49"/>
      <p:boldItalic r:id="rId50"/>
    </p:embeddedFont>
    <p:embeddedFont>
      <p:font typeface="Constantia"/>
      <p:regular r:id="rId51"/>
      <p:bold r:id="rId52"/>
      <p:italic r:id="rId53"/>
      <p:boldItalic r:id="rId54"/>
    </p:embeddedFont>
    <p:embeddedFont>
      <p:font typeface="Tahoma"/>
      <p:regular r:id="rId55"/>
      <p:bold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24.xml"/><Relationship Id="rId42" Type="http://schemas.openxmlformats.org/officeDocument/2006/relationships/slide" Target="slides/slide26.xml"/><Relationship Id="rId41" Type="http://schemas.openxmlformats.org/officeDocument/2006/relationships/slide" Target="slides/slide25.xml"/><Relationship Id="rId44" Type="http://schemas.openxmlformats.org/officeDocument/2006/relationships/slide" Target="slides/slide28.xml"/><Relationship Id="rId43" Type="http://schemas.openxmlformats.org/officeDocument/2006/relationships/slide" Target="slides/slide27.xml"/><Relationship Id="rId46" Type="http://schemas.openxmlformats.org/officeDocument/2006/relationships/slide" Target="slides/slide30.xml"/><Relationship Id="rId45" Type="http://schemas.openxmlformats.org/officeDocument/2006/relationships/slide" Target="slides/slide29.xml"/><Relationship Id="rId1" Type="http://schemas.openxmlformats.org/officeDocument/2006/relationships/theme" Target="theme/theme7.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font" Target="fonts/Corsiva-bold.fntdata"/><Relationship Id="rId47" Type="http://schemas.openxmlformats.org/officeDocument/2006/relationships/font" Target="fonts/Corsiva-regular.fntdata"/><Relationship Id="rId49" Type="http://schemas.openxmlformats.org/officeDocument/2006/relationships/font" Target="fonts/Corsiva-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15.xml"/><Relationship Id="rId30" Type="http://schemas.openxmlformats.org/officeDocument/2006/relationships/slide" Target="slides/slide14.xml"/><Relationship Id="rId33" Type="http://schemas.openxmlformats.org/officeDocument/2006/relationships/slide" Target="slides/slide17.xml"/><Relationship Id="rId32" Type="http://schemas.openxmlformats.org/officeDocument/2006/relationships/slide" Target="slides/slide16.xml"/><Relationship Id="rId35" Type="http://schemas.openxmlformats.org/officeDocument/2006/relationships/slide" Target="slides/slide19.xml"/><Relationship Id="rId34" Type="http://schemas.openxmlformats.org/officeDocument/2006/relationships/slide" Target="slides/slide18.xml"/><Relationship Id="rId37" Type="http://schemas.openxmlformats.org/officeDocument/2006/relationships/slide" Target="slides/slide21.xml"/><Relationship Id="rId36" Type="http://schemas.openxmlformats.org/officeDocument/2006/relationships/slide" Target="slides/slide20.xml"/><Relationship Id="rId39" Type="http://schemas.openxmlformats.org/officeDocument/2006/relationships/slide" Target="slides/slide23.xml"/><Relationship Id="rId38" Type="http://schemas.openxmlformats.org/officeDocument/2006/relationships/slide" Target="slides/slide22.xml"/><Relationship Id="rId20" Type="http://schemas.openxmlformats.org/officeDocument/2006/relationships/slide" Target="slides/slide4.xml"/><Relationship Id="rId22" Type="http://schemas.openxmlformats.org/officeDocument/2006/relationships/slide" Target="slides/slide6.xml"/><Relationship Id="rId21" Type="http://schemas.openxmlformats.org/officeDocument/2006/relationships/slide" Target="slides/slide5.xml"/><Relationship Id="rId24" Type="http://schemas.openxmlformats.org/officeDocument/2006/relationships/slide" Target="slides/slide8.xml"/><Relationship Id="rId23" Type="http://schemas.openxmlformats.org/officeDocument/2006/relationships/slide" Target="slides/slide7.xml"/><Relationship Id="rId26" Type="http://schemas.openxmlformats.org/officeDocument/2006/relationships/slide" Target="slides/slide10.xml"/><Relationship Id="rId25" Type="http://schemas.openxmlformats.org/officeDocument/2006/relationships/slide" Target="slides/slide9.xml"/><Relationship Id="rId28" Type="http://schemas.openxmlformats.org/officeDocument/2006/relationships/slide" Target="slides/slide12.xml"/><Relationship Id="rId27" Type="http://schemas.openxmlformats.org/officeDocument/2006/relationships/slide" Target="slides/slide11.xml"/><Relationship Id="rId29" Type="http://schemas.openxmlformats.org/officeDocument/2006/relationships/slide" Target="slides/slide13.xml"/><Relationship Id="rId51" Type="http://schemas.openxmlformats.org/officeDocument/2006/relationships/font" Target="fonts/Constantia-regular.fntdata"/><Relationship Id="rId50" Type="http://schemas.openxmlformats.org/officeDocument/2006/relationships/font" Target="fonts/Corsiva-boldItalic.fntdata"/><Relationship Id="rId53" Type="http://schemas.openxmlformats.org/officeDocument/2006/relationships/font" Target="fonts/Constantia-italic.fntdata"/><Relationship Id="rId52" Type="http://schemas.openxmlformats.org/officeDocument/2006/relationships/font" Target="fonts/Constantia-bold.fntdata"/><Relationship Id="rId11" Type="http://schemas.openxmlformats.org/officeDocument/2006/relationships/slideMaster" Target="slideMasters/slideMaster8.xml"/><Relationship Id="rId55" Type="http://schemas.openxmlformats.org/officeDocument/2006/relationships/font" Target="fonts/Tahoma-regular.fntdata"/><Relationship Id="rId10" Type="http://schemas.openxmlformats.org/officeDocument/2006/relationships/slideMaster" Target="slideMasters/slideMaster7.xml"/><Relationship Id="rId54" Type="http://schemas.openxmlformats.org/officeDocument/2006/relationships/font" Target="fonts/Constantia-boldItalic.fntdata"/><Relationship Id="rId13" Type="http://schemas.openxmlformats.org/officeDocument/2006/relationships/slideMaster" Target="slideMasters/slideMaster10.xml"/><Relationship Id="rId12" Type="http://schemas.openxmlformats.org/officeDocument/2006/relationships/slideMaster" Target="slideMasters/slideMaster9.xml"/><Relationship Id="rId56" Type="http://schemas.openxmlformats.org/officeDocument/2006/relationships/font" Target="fonts/Tahoma-bold.fntdata"/><Relationship Id="rId15" Type="http://schemas.openxmlformats.org/officeDocument/2006/relationships/slideMaster" Target="slideMasters/slideMaster12.xml"/><Relationship Id="rId14" Type="http://schemas.openxmlformats.org/officeDocument/2006/relationships/slideMaster" Target="slideMasters/slideMaster11.xml"/><Relationship Id="rId17" Type="http://schemas.openxmlformats.org/officeDocument/2006/relationships/slide" Target="slides/slide1.xml"/><Relationship Id="rId16" Type="http://schemas.openxmlformats.org/officeDocument/2006/relationships/notesMaster" Target="notesMasters/notesMaster1.xml"/><Relationship Id="rId19" Type="http://schemas.openxmlformats.org/officeDocument/2006/relationships/slide" Target="slides/slide3.xml"/><Relationship Id="rId1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 name="Shape 2"/>
        <p:cNvGrpSpPr/>
        <p:nvPr/>
      </p:nvGrpSpPr>
      <p:grpSpPr>
        <a:xfrm>
          <a:off x="0" y="0"/>
          <a:ext cx="0" cy="0"/>
          <a:chOff x="0" y="0"/>
          <a:chExt cx="0" cy="0"/>
        </a:xfrm>
      </p:grpSpPr>
      <p:sp>
        <p:nvSpPr>
          <p:cNvPr id="3" name="Shape 3"/>
          <p:cNvSpPr txBox="1"/>
          <p:nvPr>
            <p:ph idx="12" type="sldNum"/>
          </p:nvPr>
        </p:nvSpPr>
        <p:spPr>
          <a:xfrm>
            <a:off x="3886200" y="8686800"/>
            <a:ext cx="2967037" cy="454025"/>
          </a:xfrm>
          <a:prstGeom prst="rect">
            <a:avLst/>
          </a:prstGeom>
          <a:noFill/>
          <a:ln>
            <a:noFill/>
          </a:ln>
        </p:spPr>
        <p:txBody>
          <a:bodyPr anchorCtr="0" anchor="b" bIns="46800" lIns="90000" spcFirstLastPara="1" rIns="90000" wrap="square" tIns="46800">
            <a:noAutofit/>
          </a:bodyPr>
          <a:lstStyle/>
          <a:p>
            <a:pPr indent="0" lvl="0" marL="0" marR="0" rtl="0" algn="l">
              <a:lnSpc>
                <a:spcPct val="87000"/>
              </a:lnSpc>
              <a:spcBef>
                <a:spcPts val="0"/>
              </a:spcBef>
              <a:spcAft>
                <a:spcPts val="0"/>
              </a:spcAft>
              <a:buNone/>
            </a:pPr>
            <a:fld id="{00000000-1234-1234-1234-123412341234}" type="slidenum">
              <a:rPr b="0" i="0" lang="en-US" sz="1800" u="none" cap="none" strike="noStrike">
                <a:solidFill>
                  <a:srgbClr val="2B5481"/>
                </a:solidFill>
                <a:latin typeface="Arial"/>
                <a:ea typeface="Arial"/>
                <a:cs typeface="Arial"/>
                <a:sym typeface="Arial"/>
              </a:rPr>
              <a:t>‹#›</a:t>
            </a:fld>
            <a:endParaRPr/>
          </a:p>
        </p:txBody>
      </p:sp>
      <p:sp>
        <p:nvSpPr>
          <p:cNvPr id="4" name="Shape 4"/>
          <p:cNvSpPr/>
          <p:nvPr/>
        </p:nvSpPr>
        <p:spPr>
          <a:xfrm>
            <a:off x="0" y="0"/>
            <a:ext cx="6858000" cy="9144000"/>
          </a:xfrm>
          <a:prstGeom prst="roundRect">
            <a:avLst>
              <a:gd fmla="val 5"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5" name="Shape 5"/>
          <p:cNvSpPr/>
          <p:nvPr/>
        </p:nvSpPr>
        <p:spPr>
          <a:xfrm>
            <a:off x="0" y="0"/>
            <a:ext cx="6858000" cy="9144000"/>
          </a:xfrm>
          <a:prstGeom prst="roundRect">
            <a:avLst>
              <a:gd fmla="val 5"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6" name="Shape 6"/>
          <p:cNvSpPr/>
          <p:nvPr/>
        </p:nvSpPr>
        <p:spPr>
          <a:xfrm>
            <a:off x="0" y="0"/>
            <a:ext cx="6858000" cy="9144000"/>
          </a:xfrm>
          <a:prstGeom prst="roundRect">
            <a:avLst>
              <a:gd fmla="val 5"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7" name="Shape 7"/>
          <p:cNvSpPr/>
          <p:nvPr/>
        </p:nvSpPr>
        <p:spPr>
          <a:xfrm>
            <a:off x="0" y="0"/>
            <a:ext cx="2968625" cy="455612"/>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8" name="Shape 8"/>
          <p:cNvSpPr/>
          <p:nvPr/>
        </p:nvSpPr>
        <p:spPr>
          <a:xfrm>
            <a:off x="3886200" y="0"/>
            <a:ext cx="2968625" cy="455612"/>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9" name="Shape 9"/>
          <p:cNvSpPr/>
          <p:nvPr>
            <p:ph idx="2" type="sldImg"/>
          </p:nvPr>
        </p:nvSpPr>
        <p:spPr>
          <a:xfrm>
            <a:off x="1143000" y="685800"/>
            <a:ext cx="4567237" cy="3425825"/>
          </a:xfrm>
          <a:custGeom>
            <a:pathLst>
              <a:path extrusionOk="0" h="120000" w="120000">
                <a:moveTo>
                  <a:pt x="0" y="0"/>
                </a:moveTo>
                <a:lnTo>
                  <a:pt x="120000" y="0"/>
                </a:lnTo>
                <a:lnTo>
                  <a:pt x="120000" y="120000"/>
                </a:lnTo>
                <a:lnTo>
                  <a:pt x="0" y="120000"/>
                </a:lnTo>
                <a:close/>
              </a:path>
            </a:pathLst>
          </a:custGeom>
          <a:solidFill>
            <a:srgbClr val="FFFFFF"/>
          </a:solidFill>
          <a:ln cap="sq" cmpd="sng" w="9525">
            <a:solidFill>
              <a:srgbClr val="000000"/>
            </a:solidFill>
            <a:prstDash val="solid"/>
            <a:miter lim="800000"/>
            <a:headEnd len="sm" w="sm" type="none"/>
            <a:tailEnd len="sm" w="sm" type="none"/>
          </a:ln>
        </p:spPr>
      </p:sp>
      <p:sp>
        <p:nvSpPr>
          <p:cNvPr id="10" name="Shape 10"/>
          <p:cNvSpPr txBox="1"/>
          <p:nvPr>
            <p:ph idx="1" type="body"/>
          </p:nvPr>
        </p:nvSpPr>
        <p:spPr>
          <a:xfrm>
            <a:off x="914400" y="4343400"/>
            <a:ext cx="5024437" cy="4111625"/>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1" name="Shape 11"/>
          <p:cNvSpPr/>
          <p:nvPr/>
        </p:nvSpPr>
        <p:spPr>
          <a:xfrm>
            <a:off x="0" y="8686800"/>
            <a:ext cx="2968625" cy="455612"/>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2" name="Shape 12"/>
          <p:cNvSpPr txBox="1"/>
          <p:nvPr>
            <p:ph idx="3" type="sldNum"/>
          </p:nvPr>
        </p:nvSpPr>
        <p:spPr>
          <a:xfrm>
            <a:off x="3886200" y="8686800"/>
            <a:ext cx="2967037" cy="454025"/>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Shape 155"/>
          <p:cNvSpPr txBox="1"/>
          <p:nvPr>
            <p:ph idx="12"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Font typeface="Arial"/>
              <a:buNone/>
            </a:pPr>
            <a:fld id="{00000000-1234-1234-1234-123412341234}" type="slidenum">
              <a:rPr lang="en-US"/>
              <a:t>‹#›</a:t>
            </a:fld>
            <a:endParaRPr sz="1400">
              <a:solidFill>
                <a:srgbClr val="000000"/>
              </a:solidFill>
            </a:endParaRPr>
          </a:p>
        </p:txBody>
      </p:sp>
      <p:sp>
        <p:nvSpPr>
          <p:cNvPr id="156" name="Shape 156"/>
          <p:cNvSpPr/>
          <p:nvPr>
            <p:ph idx="2" type="sldImg"/>
          </p:nvPr>
        </p:nvSpPr>
        <p:spPr>
          <a:xfrm>
            <a:off x="1143000" y="685800"/>
            <a:ext cx="4567200" cy="3425700"/>
          </a:xfrm>
          <a:custGeom>
            <a:pathLst>
              <a:path extrusionOk="0" h="120000" w="120000">
                <a:moveTo>
                  <a:pt x="0" y="0"/>
                </a:moveTo>
                <a:lnTo>
                  <a:pt x="120000" y="0"/>
                </a:lnTo>
                <a:lnTo>
                  <a:pt x="120000" y="120000"/>
                </a:lnTo>
                <a:lnTo>
                  <a:pt x="0" y="120000"/>
                </a:lnTo>
                <a:close/>
              </a:path>
            </a:pathLst>
          </a:custGeom>
        </p:spPr>
      </p:sp>
      <p:sp>
        <p:nvSpPr>
          <p:cNvPr id="157" name="Shape 157"/>
          <p:cNvSpPr txBox="1"/>
          <p:nvPr>
            <p:ph idx="1" type="body"/>
          </p:nvPr>
        </p:nvSpPr>
        <p:spPr>
          <a:xfrm>
            <a:off x="914400" y="4343400"/>
            <a:ext cx="5024400" cy="4111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58" name="Shape 158"/>
          <p:cNvSpPr txBox="1"/>
          <p:nvPr>
            <p:ph idx="3"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Shape 162"/>
          <p:cNvSpPr txBox="1"/>
          <p:nvPr/>
        </p:nvSpPr>
        <p:spPr>
          <a:xfrm>
            <a:off x="3886200" y="8686800"/>
            <a:ext cx="2968625" cy="4556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63" name="Shape 163"/>
          <p:cNvSpPr/>
          <p:nvPr/>
        </p:nvSpPr>
        <p:spPr>
          <a:xfrm>
            <a:off x="1143000" y="685800"/>
            <a:ext cx="4572000" cy="3429000"/>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64" name="Shape 164"/>
          <p:cNvSpPr txBox="1"/>
          <p:nvPr>
            <p:ph idx="1" type="body"/>
          </p:nvPr>
        </p:nvSpPr>
        <p:spPr>
          <a:xfrm>
            <a:off x="914400" y="4343400"/>
            <a:ext cx="5027612" cy="411480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
        <p:nvSpPr>
          <p:cNvPr id="165" name="Shape 165"/>
          <p:cNvSpPr/>
          <p:nvPr>
            <p:ph idx="2" type="sldImg"/>
          </p:nvPr>
        </p:nvSpPr>
        <p:spPr>
          <a:xfrm>
            <a:off x="1143000" y="685800"/>
            <a:ext cx="4567237" cy="3425825"/>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Shape 171"/>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72" name="Shape 172"/>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Shape 177"/>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78" name="Shape 178"/>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Shape 186"/>
          <p:cNvSpPr txBox="1"/>
          <p:nvPr>
            <p:ph idx="12"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Font typeface="Arial"/>
              <a:buNone/>
            </a:pPr>
            <a:fld id="{00000000-1234-1234-1234-123412341234}" type="slidenum">
              <a:rPr lang="en-US"/>
              <a:t>‹#›</a:t>
            </a:fld>
            <a:endParaRPr sz="1400">
              <a:solidFill>
                <a:srgbClr val="000000"/>
              </a:solidFill>
            </a:endParaRPr>
          </a:p>
        </p:txBody>
      </p:sp>
      <p:sp>
        <p:nvSpPr>
          <p:cNvPr id="187" name="Shape 187"/>
          <p:cNvSpPr/>
          <p:nvPr>
            <p:ph idx="2" type="sldImg"/>
          </p:nvPr>
        </p:nvSpPr>
        <p:spPr>
          <a:xfrm>
            <a:off x="1143000" y="685800"/>
            <a:ext cx="4567200" cy="3425700"/>
          </a:xfrm>
          <a:custGeom>
            <a:pathLst>
              <a:path extrusionOk="0" h="120000" w="120000">
                <a:moveTo>
                  <a:pt x="0" y="0"/>
                </a:moveTo>
                <a:lnTo>
                  <a:pt x="120000" y="0"/>
                </a:lnTo>
                <a:lnTo>
                  <a:pt x="120000" y="120000"/>
                </a:lnTo>
                <a:lnTo>
                  <a:pt x="0" y="120000"/>
                </a:lnTo>
                <a:close/>
              </a:path>
            </a:pathLst>
          </a:custGeom>
        </p:spPr>
      </p:sp>
      <p:sp>
        <p:nvSpPr>
          <p:cNvPr id="188" name="Shape 188"/>
          <p:cNvSpPr txBox="1"/>
          <p:nvPr>
            <p:ph idx="1" type="body"/>
          </p:nvPr>
        </p:nvSpPr>
        <p:spPr>
          <a:xfrm>
            <a:off x="914400" y="4343400"/>
            <a:ext cx="5024400" cy="4111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89" name="Shape 189"/>
          <p:cNvSpPr txBox="1"/>
          <p:nvPr>
            <p:ph idx="3"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Shape 193"/>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94" name="Shape 194"/>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 name="Shape 199"/>
        <p:cNvGrpSpPr/>
        <p:nvPr/>
      </p:nvGrpSpPr>
      <p:grpSpPr>
        <a:xfrm>
          <a:off x="0" y="0"/>
          <a:ext cx="0" cy="0"/>
          <a:chOff x="0" y="0"/>
          <a:chExt cx="0" cy="0"/>
        </a:xfrm>
      </p:grpSpPr>
      <p:sp>
        <p:nvSpPr>
          <p:cNvPr id="200" name="Shape 200"/>
          <p:cNvSpPr txBox="1"/>
          <p:nvPr>
            <p:ph idx="12"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Font typeface="Arial"/>
              <a:buNone/>
            </a:pPr>
            <a:fld id="{00000000-1234-1234-1234-123412341234}" type="slidenum">
              <a:rPr lang="en-US"/>
              <a:t>‹#›</a:t>
            </a:fld>
            <a:endParaRPr sz="1400">
              <a:solidFill>
                <a:srgbClr val="000000"/>
              </a:solidFill>
            </a:endParaRPr>
          </a:p>
        </p:txBody>
      </p:sp>
      <p:sp>
        <p:nvSpPr>
          <p:cNvPr id="201" name="Shape 201"/>
          <p:cNvSpPr/>
          <p:nvPr>
            <p:ph idx="2" type="sldImg"/>
          </p:nvPr>
        </p:nvSpPr>
        <p:spPr>
          <a:xfrm>
            <a:off x="1143000" y="685800"/>
            <a:ext cx="4567200" cy="3425700"/>
          </a:xfrm>
          <a:custGeom>
            <a:pathLst>
              <a:path extrusionOk="0" h="120000" w="120000">
                <a:moveTo>
                  <a:pt x="0" y="0"/>
                </a:moveTo>
                <a:lnTo>
                  <a:pt x="120000" y="0"/>
                </a:lnTo>
                <a:lnTo>
                  <a:pt x="120000" y="120000"/>
                </a:lnTo>
                <a:lnTo>
                  <a:pt x="0" y="120000"/>
                </a:lnTo>
                <a:close/>
              </a:path>
            </a:pathLst>
          </a:custGeom>
        </p:spPr>
      </p:sp>
      <p:sp>
        <p:nvSpPr>
          <p:cNvPr id="202" name="Shape 202"/>
          <p:cNvSpPr txBox="1"/>
          <p:nvPr>
            <p:ph idx="1" type="body"/>
          </p:nvPr>
        </p:nvSpPr>
        <p:spPr>
          <a:xfrm>
            <a:off x="914400" y="4343400"/>
            <a:ext cx="5024400" cy="4111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03" name="Shape 203"/>
          <p:cNvSpPr txBox="1"/>
          <p:nvPr>
            <p:ph idx="3"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Shape 208"/>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09" name="Shape 209"/>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Shape 214"/>
          <p:cNvSpPr txBox="1"/>
          <p:nvPr>
            <p:ph idx="12"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Font typeface="Arial"/>
              <a:buNone/>
            </a:pPr>
            <a:fld id="{00000000-1234-1234-1234-123412341234}" type="slidenum">
              <a:rPr lang="en-US"/>
              <a:t>‹#›</a:t>
            </a:fld>
            <a:endParaRPr sz="1400">
              <a:solidFill>
                <a:srgbClr val="000000"/>
              </a:solidFill>
            </a:endParaRPr>
          </a:p>
        </p:txBody>
      </p:sp>
      <p:sp>
        <p:nvSpPr>
          <p:cNvPr id="215" name="Shape 215"/>
          <p:cNvSpPr/>
          <p:nvPr>
            <p:ph idx="2" type="sldImg"/>
          </p:nvPr>
        </p:nvSpPr>
        <p:spPr>
          <a:xfrm>
            <a:off x="1143000" y="685800"/>
            <a:ext cx="4567200" cy="3425700"/>
          </a:xfrm>
          <a:custGeom>
            <a:pathLst>
              <a:path extrusionOk="0" h="120000" w="120000">
                <a:moveTo>
                  <a:pt x="0" y="0"/>
                </a:moveTo>
                <a:lnTo>
                  <a:pt x="120000" y="0"/>
                </a:lnTo>
                <a:lnTo>
                  <a:pt x="120000" y="120000"/>
                </a:lnTo>
                <a:lnTo>
                  <a:pt x="0" y="120000"/>
                </a:lnTo>
                <a:close/>
              </a:path>
            </a:pathLst>
          </a:custGeom>
        </p:spPr>
      </p:sp>
      <p:sp>
        <p:nvSpPr>
          <p:cNvPr id="216" name="Shape 216"/>
          <p:cNvSpPr txBox="1"/>
          <p:nvPr>
            <p:ph idx="1" type="body"/>
          </p:nvPr>
        </p:nvSpPr>
        <p:spPr>
          <a:xfrm>
            <a:off x="914400" y="4343400"/>
            <a:ext cx="5024400" cy="4111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17" name="Shape 217"/>
          <p:cNvSpPr txBox="1"/>
          <p:nvPr>
            <p:ph idx="3"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0" name="Shape 220"/>
        <p:cNvGrpSpPr/>
        <p:nvPr/>
      </p:nvGrpSpPr>
      <p:grpSpPr>
        <a:xfrm>
          <a:off x="0" y="0"/>
          <a:ext cx="0" cy="0"/>
          <a:chOff x="0" y="0"/>
          <a:chExt cx="0" cy="0"/>
        </a:xfrm>
      </p:grpSpPr>
      <p:sp>
        <p:nvSpPr>
          <p:cNvPr id="221" name="Shape 221"/>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22" name="Shape 222"/>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Shape 238"/>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39" name="Shape 239"/>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Shape 245"/>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46" name="Shape 246"/>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Shape 261"/>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62" name="Shape 262"/>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Shape 266"/>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67" name="Shape 267"/>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Shape 273"/>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74" name="Shape 274"/>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Shape 279"/>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80" name="Shape 280"/>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Shape 292"/>
          <p:cNvSpPr txBox="1"/>
          <p:nvPr>
            <p:ph idx="12"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Font typeface="Arial"/>
              <a:buNone/>
            </a:pPr>
            <a:fld id="{00000000-1234-1234-1234-123412341234}" type="slidenum">
              <a:rPr lang="en-US"/>
              <a:t>‹#›</a:t>
            </a:fld>
            <a:endParaRPr sz="1400">
              <a:solidFill>
                <a:srgbClr val="000000"/>
              </a:solidFill>
            </a:endParaRPr>
          </a:p>
        </p:txBody>
      </p:sp>
      <p:sp>
        <p:nvSpPr>
          <p:cNvPr id="293" name="Shape 293"/>
          <p:cNvSpPr/>
          <p:nvPr>
            <p:ph idx="2" type="sldImg"/>
          </p:nvPr>
        </p:nvSpPr>
        <p:spPr>
          <a:xfrm>
            <a:off x="1143000" y="685800"/>
            <a:ext cx="4567200" cy="3425700"/>
          </a:xfrm>
          <a:custGeom>
            <a:pathLst>
              <a:path extrusionOk="0" h="120000" w="120000">
                <a:moveTo>
                  <a:pt x="0" y="0"/>
                </a:moveTo>
                <a:lnTo>
                  <a:pt x="120000" y="0"/>
                </a:lnTo>
                <a:lnTo>
                  <a:pt x="120000" y="120000"/>
                </a:lnTo>
                <a:lnTo>
                  <a:pt x="0" y="120000"/>
                </a:lnTo>
                <a:close/>
              </a:path>
            </a:pathLst>
          </a:custGeom>
        </p:spPr>
      </p:sp>
      <p:sp>
        <p:nvSpPr>
          <p:cNvPr id="294" name="Shape 294"/>
          <p:cNvSpPr txBox="1"/>
          <p:nvPr>
            <p:ph idx="1" type="body"/>
          </p:nvPr>
        </p:nvSpPr>
        <p:spPr>
          <a:xfrm>
            <a:off x="914400" y="4343400"/>
            <a:ext cx="5024400" cy="4111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95" name="Shape 295"/>
          <p:cNvSpPr txBox="1"/>
          <p:nvPr>
            <p:ph idx="3"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Shape 299"/>
          <p:cNvSpPr txBox="1"/>
          <p:nvPr>
            <p:ph idx="12"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Font typeface="Arial"/>
              <a:buNone/>
            </a:pPr>
            <a:fld id="{00000000-1234-1234-1234-123412341234}" type="slidenum">
              <a:rPr lang="en-US"/>
              <a:t>‹#›</a:t>
            </a:fld>
            <a:endParaRPr sz="1400">
              <a:solidFill>
                <a:srgbClr val="000000"/>
              </a:solidFill>
            </a:endParaRPr>
          </a:p>
        </p:txBody>
      </p:sp>
      <p:sp>
        <p:nvSpPr>
          <p:cNvPr id="300" name="Shape 300"/>
          <p:cNvSpPr/>
          <p:nvPr>
            <p:ph idx="2" type="sldImg"/>
          </p:nvPr>
        </p:nvSpPr>
        <p:spPr>
          <a:xfrm>
            <a:off x="1143000" y="685800"/>
            <a:ext cx="4567200" cy="3425700"/>
          </a:xfrm>
          <a:custGeom>
            <a:pathLst>
              <a:path extrusionOk="0" h="120000" w="120000">
                <a:moveTo>
                  <a:pt x="0" y="0"/>
                </a:moveTo>
                <a:lnTo>
                  <a:pt x="120000" y="0"/>
                </a:lnTo>
                <a:lnTo>
                  <a:pt x="120000" y="120000"/>
                </a:lnTo>
                <a:lnTo>
                  <a:pt x="0" y="120000"/>
                </a:lnTo>
                <a:close/>
              </a:path>
            </a:pathLst>
          </a:custGeom>
        </p:spPr>
      </p:sp>
      <p:sp>
        <p:nvSpPr>
          <p:cNvPr id="301" name="Shape 301"/>
          <p:cNvSpPr txBox="1"/>
          <p:nvPr>
            <p:ph idx="1" type="body"/>
          </p:nvPr>
        </p:nvSpPr>
        <p:spPr>
          <a:xfrm>
            <a:off x="914400" y="4343400"/>
            <a:ext cx="5024400" cy="4111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02" name="Shape 302"/>
          <p:cNvSpPr txBox="1"/>
          <p:nvPr>
            <p:ph idx="3"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Shape 306"/>
          <p:cNvSpPr txBox="1"/>
          <p:nvPr>
            <p:ph idx="12"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Font typeface="Arial"/>
              <a:buNone/>
            </a:pPr>
            <a:fld id="{00000000-1234-1234-1234-123412341234}" type="slidenum">
              <a:rPr lang="en-US"/>
              <a:t>‹#›</a:t>
            </a:fld>
            <a:endParaRPr sz="1400">
              <a:solidFill>
                <a:srgbClr val="000000"/>
              </a:solidFill>
            </a:endParaRPr>
          </a:p>
        </p:txBody>
      </p:sp>
      <p:sp>
        <p:nvSpPr>
          <p:cNvPr id="307" name="Shape 307"/>
          <p:cNvSpPr/>
          <p:nvPr>
            <p:ph idx="2" type="sldImg"/>
          </p:nvPr>
        </p:nvSpPr>
        <p:spPr>
          <a:xfrm>
            <a:off x="1143000" y="685800"/>
            <a:ext cx="4567200" cy="3425700"/>
          </a:xfrm>
          <a:custGeom>
            <a:pathLst>
              <a:path extrusionOk="0" h="120000" w="120000">
                <a:moveTo>
                  <a:pt x="0" y="0"/>
                </a:moveTo>
                <a:lnTo>
                  <a:pt x="120000" y="0"/>
                </a:lnTo>
                <a:lnTo>
                  <a:pt x="120000" y="120000"/>
                </a:lnTo>
                <a:lnTo>
                  <a:pt x="0" y="120000"/>
                </a:lnTo>
                <a:close/>
              </a:path>
            </a:pathLst>
          </a:custGeom>
        </p:spPr>
      </p:sp>
      <p:sp>
        <p:nvSpPr>
          <p:cNvPr id="308" name="Shape 308"/>
          <p:cNvSpPr txBox="1"/>
          <p:nvPr>
            <p:ph idx="1" type="body"/>
          </p:nvPr>
        </p:nvSpPr>
        <p:spPr>
          <a:xfrm>
            <a:off x="914400" y="4343400"/>
            <a:ext cx="5024400" cy="4111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09" name="Shape 309"/>
          <p:cNvSpPr txBox="1"/>
          <p:nvPr>
            <p:ph idx="3"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Shape 314"/>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15" name="Shape 315"/>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4" name="Shape 324"/>
        <p:cNvGrpSpPr/>
        <p:nvPr/>
      </p:nvGrpSpPr>
      <p:grpSpPr>
        <a:xfrm>
          <a:off x="0" y="0"/>
          <a:ext cx="0" cy="0"/>
          <a:chOff x="0" y="0"/>
          <a:chExt cx="0" cy="0"/>
        </a:xfrm>
      </p:grpSpPr>
      <p:sp>
        <p:nvSpPr>
          <p:cNvPr id="325" name="Shape 325"/>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26" name="Shape 326"/>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 name="Shape 333"/>
        <p:cNvGrpSpPr/>
        <p:nvPr/>
      </p:nvGrpSpPr>
      <p:grpSpPr>
        <a:xfrm>
          <a:off x="0" y="0"/>
          <a:ext cx="0" cy="0"/>
          <a:chOff x="0" y="0"/>
          <a:chExt cx="0" cy="0"/>
        </a:xfrm>
      </p:grpSpPr>
      <p:sp>
        <p:nvSpPr>
          <p:cNvPr id="334" name="Shape 334"/>
          <p:cNvSpPr txBox="1"/>
          <p:nvPr>
            <p:ph idx="12"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Font typeface="Arial"/>
              <a:buNone/>
            </a:pPr>
            <a:fld id="{00000000-1234-1234-1234-123412341234}" type="slidenum">
              <a:rPr lang="en-US"/>
              <a:t>‹#›</a:t>
            </a:fld>
            <a:endParaRPr sz="1400">
              <a:solidFill>
                <a:srgbClr val="000000"/>
              </a:solidFill>
            </a:endParaRPr>
          </a:p>
        </p:txBody>
      </p:sp>
      <p:sp>
        <p:nvSpPr>
          <p:cNvPr id="335" name="Shape 335"/>
          <p:cNvSpPr/>
          <p:nvPr>
            <p:ph idx="2" type="sldImg"/>
          </p:nvPr>
        </p:nvSpPr>
        <p:spPr>
          <a:xfrm>
            <a:off x="1143000" y="685800"/>
            <a:ext cx="4567200" cy="3425700"/>
          </a:xfrm>
          <a:custGeom>
            <a:pathLst>
              <a:path extrusionOk="0" h="120000" w="120000">
                <a:moveTo>
                  <a:pt x="0" y="0"/>
                </a:moveTo>
                <a:lnTo>
                  <a:pt x="120000" y="0"/>
                </a:lnTo>
                <a:lnTo>
                  <a:pt x="120000" y="120000"/>
                </a:lnTo>
                <a:lnTo>
                  <a:pt x="0" y="120000"/>
                </a:lnTo>
                <a:close/>
              </a:path>
            </a:pathLst>
          </a:custGeom>
        </p:spPr>
      </p:sp>
      <p:sp>
        <p:nvSpPr>
          <p:cNvPr id="336" name="Shape 336"/>
          <p:cNvSpPr txBox="1"/>
          <p:nvPr>
            <p:ph idx="1" type="body"/>
          </p:nvPr>
        </p:nvSpPr>
        <p:spPr>
          <a:xfrm>
            <a:off x="914400" y="4343400"/>
            <a:ext cx="5024400" cy="4111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37" name="Shape 337"/>
          <p:cNvSpPr txBox="1"/>
          <p:nvPr>
            <p:ph idx="3"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1" name="Shape 341"/>
        <p:cNvGrpSpPr/>
        <p:nvPr/>
      </p:nvGrpSpPr>
      <p:grpSpPr>
        <a:xfrm>
          <a:off x="0" y="0"/>
          <a:ext cx="0" cy="0"/>
          <a:chOff x="0" y="0"/>
          <a:chExt cx="0" cy="0"/>
        </a:xfrm>
      </p:grpSpPr>
      <p:sp>
        <p:nvSpPr>
          <p:cNvPr id="342" name="Shape 342"/>
          <p:cNvSpPr txBox="1"/>
          <p:nvPr>
            <p:ph idx="12"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Font typeface="Arial"/>
              <a:buNone/>
            </a:pPr>
            <a:fld id="{00000000-1234-1234-1234-123412341234}" type="slidenum">
              <a:rPr lang="en-US"/>
              <a:t>‹#›</a:t>
            </a:fld>
            <a:endParaRPr sz="1400">
              <a:solidFill>
                <a:srgbClr val="000000"/>
              </a:solidFill>
            </a:endParaRPr>
          </a:p>
        </p:txBody>
      </p:sp>
      <p:sp>
        <p:nvSpPr>
          <p:cNvPr id="343" name="Shape 343"/>
          <p:cNvSpPr/>
          <p:nvPr>
            <p:ph idx="2" type="sldImg"/>
          </p:nvPr>
        </p:nvSpPr>
        <p:spPr>
          <a:xfrm>
            <a:off x="1143000" y="685800"/>
            <a:ext cx="4567200" cy="3425700"/>
          </a:xfrm>
          <a:custGeom>
            <a:pathLst>
              <a:path extrusionOk="0" h="120000" w="120000">
                <a:moveTo>
                  <a:pt x="0" y="0"/>
                </a:moveTo>
                <a:lnTo>
                  <a:pt x="120000" y="0"/>
                </a:lnTo>
                <a:lnTo>
                  <a:pt x="120000" y="120000"/>
                </a:lnTo>
                <a:lnTo>
                  <a:pt x="0" y="120000"/>
                </a:lnTo>
                <a:close/>
              </a:path>
            </a:pathLst>
          </a:custGeom>
        </p:spPr>
      </p:sp>
      <p:sp>
        <p:nvSpPr>
          <p:cNvPr id="344" name="Shape 344"/>
          <p:cNvSpPr txBox="1"/>
          <p:nvPr>
            <p:ph idx="1" type="body"/>
          </p:nvPr>
        </p:nvSpPr>
        <p:spPr>
          <a:xfrm>
            <a:off x="914400" y="4343400"/>
            <a:ext cx="5024400" cy="4111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45" name="Shape 345"/>
          <p:cNvSpPr txBox="1"/>
          <p:nvPr>
            <p:ph idx="3" type="sldNum"/>
          </p:nvPr>
        </p:nvSpPr>
        <p:spPr>
          <a:xfrm>
            <a:off x="3886200" y="8686800"/>
            <a:ext cx="2967000" cy="453900"/>
          </a:xfrm>
          <a:prstGeom prst="rect">
            <a:avLst/>
          </a:prstGeom>
        </p:spPr>
        <p:txBody>
          <a:bodyPr anchorCtr="0" anchor="b" bIns="46800" lIns="90000" spcFirstLastPara="1" rIns="90000" wrap="square" tIns="46800">
            <a:noAutofit/>
          </a:bodyPr>
          <a:lstStyle/>
          <a:p>
            <a:pPr indent="0" lvl="0" marL="0">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8" name="Shape 348"/>
        <p:cNvGrpSpPr/>
        <p:nvPr/>
      </p:nvGrpSpPr>
      <p:grpSpPr>
        <a:xfrm>
          <a:off x="0" y="0"/>
          <a:ext cx="0" cy="0"/>
          <a:chOff x="0" y="0"/>
          <a:chExt cx="0" cy="0"/>
        </a:xfrm>
      </p:grpSpPr>
      <p:sp>
        <p:nvSpPr>
          <p:cNvPr id="349" name="Shape 349"/>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50" name="Shape 350"/>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Shape 355"/>
          <p:cNvSpPr/>
          <p:nvPr>
            <p:ph idx="2" type="sldImg"/>
          </p:nvPr>
        </p:nvSpPr>
        <p:spPr>
          <a:xfrm>
            <a:off x="1143000" y="685800"/>
            <a:ext cx="4568700" cy="3427500"/>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56" name="Shape 356"/>
          <p:cNvSpPr txBox="1"/>
          <p:nvPr>
            <p:ph idx="1" type="body"/>
          </p:nvPr>
        </p:nvSpPr>
        <p:spPr>
          <a:xfrm>
            <a:off x="914400" y="4343400"/>
            <a:ext cx="5025900" cy="411330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Shape 362"/>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63" name="Shape 363"/>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7" name="Shape 367"/>
        <p:cNvGrpSpPr/>
        <p:nvPr/>
      </p:nvGrpSpPr>
      <p:grpSpPr>
        <a:xfrm>
          <a:off x="0" y="0"/>
          <a:ext cx="0" cy="0"/>
          <a:chOff x="0" y="0"/>
          <a:chExt cx="0" cy="0"/>
        </a:xfrm>
      </p:grpSpPr>
      <p:sp>
        <p:nvSpPr>
          <p:cNvPr id="368" name="Shape 368"/>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69" name="Shape 369"/>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Shape 378"/>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79" name="Shape 379"/>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6" name="Shape 386"/>
        <p:cNvGrpSpPr/>
        <p:nvPr/>
      </p:nvGrpSpPr>
      <p:grpSpPr>
        <a:xfrm>
          <a:off x="0" y="0"/>
          <a:ext cx="0" cy="0"/>
          <a:chOff x="0" y="0"/>
          <a:chExt cx="0" cy="0"/>
        </a:xfrm>
      </p:grpSpPr>
      <p:sp>
        <p:nvSpPr>
          <p:cNvPr id="387" name="Shape 387"/>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88" name="Shape 388"/>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6" name="Shape 396"/>
        <p:cNvGrpSpPr/>
        <p:nvPr/>
      </p:nvGrpSpPr>
      <p:grpSpPr>
        <a:xfrm>
          <a:off x="0" y="0"/>
          <a:ext cx="0" cy="0"/>
          <a:chOff x="0" y="0"/>
          <a:chExt cx="0" cy="0"/>
        </a:xfrm>
      </p:grpSpPr>
      <p:sp>
        <p:nvSpPr>
          <p:cNvPr id="397" name="Shape 397"/>
          <p:cNvSpPr/>
          <p:nvPr>
            <p:ph idx="2" type="sldImg"/>
          </p:nvPr>
        </p:nvSpPr>
        <p:spPr>
          <a:xfrm>
            <a:off x="1143000" y="685800"/>
            <a:ext cx="4568825" cy="3427412"/>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98" name="Shape 398"/>
          <p:cNvSpPr txBox="1"/>
          <p:nvPr>
            <p:ph idx="1" type="body"/>
          </p:nvPr>
        </p:nvSpPr>
        <p:spPr>
          <a:xfrm>
            <a:off x="914400" y="4343400"/>
            <a:ext cx="5026025" cy="4113212"/>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9" name="Shape 19"/>
        <p:cNvGrpSpPr/>
        <p:nvPr/>
      </p:nvGrpSpPr>
      <p:grpSpPr>
        <a:xfrm>
          <a:off x="0" y="0"/>
          <a:ext cx="0" cy="0"/>
          <a:chOff x="0" y="0"/>
          <a:chExt cx="0" cy="0"/>
        </a:xfrm>
      </p:grpSpPr>
      <p:sp>
        <p:nvSpPr>
          <p:cNvPr id="20" name="Shape 20"/>
          <p:cNvSpPr txBox="1"/>
          <p:nvPr>
            <p:ph idx="10" type="dt"/>
          </p:nvPr>
        </p:nvSpPr>
        <p:spPr>
          <a:xfrm>
            <a:off x="457200" y="6245225"/>
            <a:ext cx="2132012" cy="474662"/>
          </a:xfrm>
          <a:prstGeom prst="rect">
            <a:avLst/>
          </a:prstGeom>
          <a:noFill/>
          <a:ln>
            <a:noFill/>
          </a:ln>
        </p:spPr>
        <p:txBody>
          <a:bodyPr anchorCtr="0" anchor="b" bIns="91425" lIns="91425" spcFirstLastPara="1" rIns="91425" wrap="square" tIns="91425"/>
          <a:lstStyle>
            <a:lvl1pPr lvl="0" marR="0" rtl="0" algn="l">
              <a:lnSpc>
                <a:spcPct val="87000"/>
              </a:lnSpc>
              <a:spcBef>
                <a:spcPts val="0"/>
              </a:spcBef>
              <a:spcAft>
                <a:spcPts val="0"/>
              </a:spcAft>
              <a:buSzPts val="1400"/>
              <a:buNone/>
              <a:defRPr b="0" i="0" sz="1800" u="none">
                <a:solidFill>
                  <a:srgbClr val="000000"/>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21" name="Shape 21"/>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22" name="Shape 22"/>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0" lvl="0" marL="0" marR="0" rtl="0" algn="l">
              <a:lnSpc>
                <a:spcPct val="87000"/>
              </a:lnSpc>
              <a:spcBef>
                <a:spcPts val="0"/>
              </a:spcBef>
              <a:spcAft>
                <a:spcPts val="0"/>
              </a:spcAft>
              <a:buNone/>
              <a:defRPr b="0" i="0" sz="1800" u="none">
                <a:solidFill>
                  <a:srgbClr val="000000"/>
                </a:solidFill>
                <a:latin typeface="Arial"/>
                <a:ea typeface="Arial"/>
                <a:cs typeface="Arial"/>
                <a:sym typeface="Arial"/>
              </a:defRPr>
            </a:lvl1pPr>
            <a:lvl2pPr indent="0" lvl="1" marL="0" marR="0" rtl="0" algn="l">
              <a:lnSpc>
                <a:spcPct val="87000"/>
              </a:lnSpc>
              <a:spcBef>
                <a:spcPts val="0"/>
              </a:spcBef>
              <a:spcAft>
                <a:spcPts val="0"/>
              </a:spcAft>
              <a:buNone/>
              <a:defRPr b="0" i="0" sz="1800" u="none">
                <a:solidFill>
                  <a:srgbClr val="000000"/>
                </a:solidFill>
                <a:latin typeface="Arial"/>
                <a:ea typeface="Arial"/>
                <a:cs typeface="Arial"/>
                <a:sym typeface="Arial"/>
              </a:defRPr>
            </a:lvl2pPr>
            <a:lvl3pPr indent="0" lvl="2" marL="0" marR="0" rtl="0" algn="l">
              <a:lnSpc>
                <a:spcPct val="87000"/>
              </a:lnSpc>
              <a:spcBef>
                <a:spcPts val="0"/>
              </a:spcBef>
              <a:spcAft>
                <a:spcPts val="0"/>
              </a:spcAft>
              <a:buNone/>
              <a:defRPr b="0" i="0" sz="1800" u="none">
                <a:solidFill>
                  <a:srgbClr val="000000"/>
                </a:solidFill>
                <a:latin typeface="Arial"/>
                <a:ea typeface="Arial"/>
                <a:cs typeface="Arial"/>
                <a:sym typeface="Arial"/>
              </a:defRPr>
            </a:lvl3pPr>
            <a:lvl4pPr indent="0" lvl="3" marL="0" marR="0" rtl="0" algn="l">
              <a:lnSpc>
                <a:spcPct val="87000"/>
              </a:lnSpc>
              <a:spcBef>
                <a:spcPts val="0"/>
              </a:spcBef>
              <a:spcAft>
                <a:spcPts val="0"/>
              </a:spcAft>
              <a:buNone/>
              <a:defRPr b="0" i="0" sz="1800" u="none">
                <a:solidFill>
                  <a:srgbClr val="000000"/>
                </a:solidFill>
                <a:latin typeface="Arial"/>
                <a:ea typeface="Arial"/>
                <a:cs typeface="Arial"/>
                <a:sym typeface="Arial"/>
              </a:defRPr>
            </a:lvl4pPr>
            <a:lvl5pPr indent="0" lvl="4" marL="0" marR="0" rtl="0" algn="l">
              <a:lnSpc>
                <a:spcPct val="87000"/>
              </a:lnSpc>
              <a:spcBef>
                <a:spcPts val="0"/>
              </a:spcBef>
              <a:spcAft>
                <a:spcPts val="0"/>
              </a:spcAft>
              <a:buNone/>
              <a:defRPr b="0" i="0" sz="1800" u="none">
                <a:solidFill>
                  <a:srgbClr val="000000"/>
                </a:solidFill>
                <a:latin typeface="Arial"/>
                <a:ea typeface="Arial"/>
                <a:cs typeface="Arial"/>
                <a:sym typeface="Arial"/>
              </a:defRPr>
            </a:lvl5pPr>
            <a:lvl6pPr indent="0" lvl="5" marL="0" marR="0" rtl="0" algn="l">
              <a:lnSpc>
                <a:spcPct val="87000"/>
              </a:lnSpc>
              <a:spcBef>
                <a:spcPts val="0"/>
              </a:spcBef>
              <a:spcAft>
                <a:spcPts val="0"/>
              </a:spcAft>
              <a:buNone/>
              <a:defRPr b="0" i="0" sz="1800" u="none">
                <a:solidFill>
                  <a:srgbClr val="000000"/>
                </a:solidFill>
                <a:latin typeface="Arial"/>
                <a:ea typeface="Arial"/>
                <a:cs typeface="Arial"/>
                <a:sym typeface="Arial"/>
              </a:defRPr>
            </a:lvl6pPr>
            <a:lvl7pPr indent="0" lvl="6" marL="0" marR="0" rtl="0" algn="l">
              <a:lnSpc>
                <a:spcPct val="87000"/>
              </a:lnSpc>
              <a:spcBef>
                <a:spcPts val="0"/>
              </a:spcBef>
              <a:spcAft>
                <a:spcPts val="0"/>
              </a:spcAft>
              <a:buNone/>
              <a:defRPr b="0" i="0" sz="1800" u="none">
                <a:solidFill>
                  <a:srgbClr val="000000"/>
                </a:solidFill>
                <a:latin typeface="Arial"/>
                <a:ea typeface="Arial"/>
                <a:cs typeface="Arial"/>
                <a:sym typeface="Arial"/>
              </a:defRPr>
            </a:lvl7pPr>
            <a:lvl8pPr indent="0" lvl="7" marL="0" marR="0" rtl="0" algn="l">
              <a:lnSpc>
                <a:spcPct val="87000"/>
              </a:lnSpc>
              <a:spcBef>
                <a:spcPts val="0"/>
              </a:spcBef>
              <a:spcAft>
                <a:spcPts val="0"/>
              </a:spcAft>
              <a:buNone/>
              <a:defRPr b="0" i="0" sz="1800" u="none">
                <a:solidFill>
                  <a:srgbClr val="000000"/>
                </a:solidFill>
                <a:latin typeface="Arial"/>
                <a:ea typeface="Arial"/>
                <a:cs typeface="Arial"/>
                <a:sym typeface="Arial"/>
              </a:defRPr>
            </a:lvl8pPr>
            <a:lvl9pPr indent="0" lvl="8" marL="0" marR="0" rtl="0" algn="l">
              <a:lnSpc>
                <a:spcPct val="87000"/>
              </a:lnSpc>
              <a:spcBef>
                <a:spcPts val="0"/>
              </a:spcBef>
              <a:spcAft>
                <a:spcPts val="0"/>
              </a:spcAft>
              <a:buNone/>
              <a:defRPr b="0" i="0" sz="1800" u="none">
                <a:solidFill>
                  <a:srgbClr val="000000"/>
                </a:solidFill>
                <a:latin typeface="Arial"/>
                <a:ea typeface="Arial"/>
                <a:cs typeface="Arial"/>
                <a:sym typeface="Arial"/>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9" name="Shape 29"/>
        <p:cNvGrpSpPr/>
        <p:nvPr/>
      </p:nvGrpSpPr>
      <p:grpSpPr>
        <a:xfrm>
          <a:off x="0" y="0"/>
          <a:ext cx="0" cy="0"/>
          <a:chOff x="0" y="0"/>
          <a:chExt cx="0" cy="0"/>
        </a:xfrm>
      </p:grpSpPr>
      <p:sp>
        <p:nvSpPr>
          <p:cNvPr id="30" name="Shape 30"/>
          <p:cNvSpPr txBox="1"/>
          <p:nvPr>
            <p:ph idx="10" type="dt"/>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31" name="Shape 31"/>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32" name="Shape 32"/>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0" lvl="0"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1pPr>
            <a:lvl2pPr indent="0" lvl="1"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2pPr>
            <a:lvl3pPr indent="0" lvl="2"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3pPr>
            <a:lvl4pPr indent="0" lvl="3"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4pPr>
            <a:lvl5pPr indent="0" lvl="4"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5pPr>
            <a:lvl6pPr indent="0" lvl="5"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6pPr>
            <a:lvl7pPr indent="0" lvl="6"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7pPr>
            <a:lvl8pPr indent="0" lvl="7"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8pPr>
            <a:lvl9pPr indent="0" lvl="8"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9pPr>
          </a:lstStyle>
          <a:p>
            <a:pPr indent="0" lvl="0" marL="21590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6" name="Shape 46"/>
        <p:cNvGrpSpPr/>
        <p:nvPr/>
      </p:nvGrpSpPr>
      <p:grpSpPr>
        <a:xfrm>
          <a:off x="0" y="0"/>
          <a:ext cx="0" cy="0"/>
          <a:chOff x="0" y="0"/>
          <a:chExt cx="0" cy="0"/>
        </a:xfrm>
      </p:grpSpPr>
      <p:sp>
        <p:nvSpPr>
          <p:cNvPr id="47" name="Shape 47"/>
          <p:cNvSpPr txBox="1"/>
          <p:nvPr>
            <p:ph idx="10" type="dt"/>
          </p:nvPr>
        </p:nvSpPr>
        <p:spPr>
          <a:xfrm>
            <a:off x="457200" y="6356350"/>
            <a:ext cx="2132012" cy="363537"/>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1200" u="none">
                <a:solidFill>
                  <a:srgbClr val="045C75"/>
                </a:solidFill>
                <a:latin typeface="Times New Roman"/>
                <a:ea typeface="Times New Roman"/>
                <a:cs typeface="Times New Roman"/>
                <a:sym typeface="Times New Roman"/>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48" name="Shape 48"/>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49" name="Shape 49"/>
          <p:cNvSpPr txBox="1"/>
          <p:nvPr>
            <p:ph idx="12" type="sldNum"/>
          </p:nvPr>
        </p:nvSpPr>
        <p:spPr>
          <a:xfrm>
            <a:off x="7924800" y="6356350"/>
            <a:ext cx="760412" cy="363537"/>
          </a:xfrm>
          <a:prstGeom prst="rect">
            <a:avLst/>
          </a:prstGeom>
          <a:noFill/>
          <a:ln>
            <a:noFill/>
          </a:ln>
        </p:spPr>
        <p:txBody>
          <a:bodyPr anchorCtr="0" anchor="b" bIns="0" lIns="0" spcFirstLastPara="1" rIns="0" wrap="square" tIns="0">
            <a:noAutofit/>
          </a:bodyPr>
          <a:lstStyle>
            <a:lvl1pPr indent="0" lvl="0"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1pPr>
            <a:lvl2pPr indent="0" lvl="1"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2pPr>
            <a:lvl3pPr indent="0" lvl="2"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3pPr>
            <a:lvl4pPr indent="0" lvl="3"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4pPr>
            <a:lvl5pPr indent="0" lvl="4"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5pPr>
            <a:lvl6pPr indent="0" lvl="5"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6pPr>
            <a:lvl7pPr indent="0" lvl="6"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7pPr>
            <a:lvl8pPr indent="0" lvl="7"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8pPr>
            <a:lvl9pPr indent="0" lvl="8"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9pPr>
          </a:lstStyle>
          <a:p>
            <a:pPr indent="0" lvl="0" marL="21590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3" name="Shape 63"/>
        <p:cNvGrpSpPr/>
        <p:nvPr/>
      </p:nvGrpSpPr>
      <p:grpSpPr>
        <a:xfrm>
          <a:off x="0" y="0"/>
          <a:ext cx="0" cy="0"/>
          <a:chOff x="0" y="0"/>
          <a:chExt cx="0" cy="0"/>
        </a:xfrm>
      </p:grpSpPr>
      <p:sp>
        <p:nvSpPr>
          <p:cNvPr id="64" name="Shape 64"/>
          <p:cNvSpPr txBox="1"/>
          <p:nvPr>
            <p:ph idx="10" type="dt"/>
          </p:nvPr>
        </p:nvSpPr>
        <p:spPr>
          <a:xfrm>
            <a:off x="457200" y="6356350"/>
            <a:ext cx="2132012" cy="363537"/>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1200" u="none">
                <a:solidFill>
                  <a:srgbClr val="045C75"/>
                </a:solidFill>
                <a:latin typeface="Times New Roman"/>
                <a:ea typeface="Times New Roman"/>
                <a:cs typeface="Times New Roman"/>
                <a:sym typeface="Times New Roman"/>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65" name="Shape 65"/>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66" name="Shape 66"/>
          <p:cNvSpPr txBox="1"/>
          <p:nvPr>
            <p:ph idx="12" type="sldNum"/>
          </p:nvPr>
        </p:nvSpPr>
        <p:spPr>
          <a:xfrm>
            <a:off x="7924800" y="6356350"/>
            <a:ext cx="760412" cy="363537"/>
          </a:xfrm>
          <a:prstGeom prst="rect">
            <a:avLst/>
          </a:prstGeom>
          <a:noFill/>
          <a:ln>
            <a:noFill/>
          </a:ln>
        </p:spPr>
        <p:txBody>
          <a:bodyPr anchorCtr="0" anchor="b" bIns="0" lIns="0" spcFirstLastPara="1" rIns="0" wrap="square" tIns="0">
            <a:noAutofit/>
          </a:bodyPr>
          <a:lstStyle>
            <a:lvl1pPr indent="0" lvl="0"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1pPr>
            <a:lvl2pPr indent="0" lvl="1"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2pPr>
            <a:lvl3pPr indent="0" lvl="2"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3pPr>
            <a:lvl4pPr indent="0" lvl="3"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4pPr>
            <a:lvl5pPr indent="0" lvl="4"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5pPr>
            <a:lvl6pPr indent="0" lvl="5"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6pPr>
            <a:lvl7pPr indent="0" lvl="6"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7pPr>
            <a:lvl8pPr indent="0" lvl="7"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8pPr>
            <a:lvl9pPr indent="0" lvl="8"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9pPr>
          </a:lstStyle>
          <a:p>
            <a:pPr indent="0" lvl="0" marL="21590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3" name="Shape 73"/>
        <p:cNvGrpSpPr/>
        <p:nvPr/>
      </p:nvGrpSpPr>
      <p:grpSpPr>
        <a:xfrm>
          <a:off x="0" y="0"/>
          <a:ext cx="0" cy="0"/>
          <a:chOff x="0" y="0"/>
          <a:chExt cx="0" cy="0"/>
        </a:xfrm>
      </p:grpSpPr>
      <p:sp>
        <p:nvSpPr>
          <p:cNvPr id="74" name="Shape 74"/>
          <p:cNvSpPr txBox="1"/>
          <p:nvPr>
            <p:ph idx="10" type="dt"/>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75" name="Shape 75"/>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76" name="Shape 76"/>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0" lvl="0"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1pPr>
            <a:lvl2pPr indent="0" lvl="1"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2pPr>
            <a:lvl3pPr indent="0" lvl="2"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3pPr>
            <a:lvl4pPr indent="0" lvl="3"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4pPr>
            <a:lvl5pPr indent="0" lvl="4"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5pPr>
            <a:lvl6pPr indent="0" lvl="5"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6pPr>
            <a:lvl7pPr indent="0" lvl="6"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7pPr>
            <a:lvl8pPr indent="0" lvl="7"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8pPr>
            <a:lvl9pPr indent="0" lvl="8"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9pPr>
          </a:lstStyle>
          <a:p>
            <a:pPr indent="0" lvl="0" marL="21590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83" name="Shape 83"/>
        <p:cNvGrpSpPr/>
        <p:nvPr/>
      </p:nvGrpSpPr>
      <p:grpSpPr>
        <a:xfrm>
          <a:off x="0" y="0"/>
          <a:ext cx="0" cy="0"/>
          <a:chOff x="0" y="0"/>
          <a:chExt cx="0" cy="0"/>
        </a:xfrm>
      </p:grpSpPr>
      <p:sp>
        <p:nvSpPr>
          <p:cNvPr id="84" name="Shape 84"/>
          <p:cNvSpPr txBox="1"/>
          <p:nvPr>
            <p:ph idx="10" type="dt"/>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85" name="Shape 85"/>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86" name="Shape 86"/>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0" lvl="0"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1pPr>
            <a:lvl2pPr indent="0" lvl="1"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2pPr>
            <a:lvl3pPr indent="0" lvl="2"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3pPr>
            <a:lvl4pPr indent="0" lvl="3"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4pPr>
            <a:lvl5pPr indent="0" lvl="4"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5pPr>
            <a:lvl6pPr indent="0" lvl="5"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6pPr>
            <a:lvl7pPr indent="0" lvl="6"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7pPr>
            <a:lvl8pPr indent="0" lvl="7"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8pPr>
            <a:lvl9pPr indent="0" lvl="8"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9pPr>
          </a:lstStyle>
          <a:p>
            <a:pPr indent="0" lvl="0" marL="21590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93" name="Shape 93"/>
        <p:cNvGrpSpPr/>
        <p:nvPr/>
      </p:nvGrpSpPr>
      <p:grpSpPr>
        <a:xfrm>
          <a:off x="0" y="0"/>
          <a:ext cx="0" cy="0"/>
          <a:chOff x="0" y="0"/>
          <a:chExt cx="0" cy="0"/>
        </a:xfrm>
      </p:grpSpPr>
      <p:sp>
        <p:nvSpPr>
          <p:cNvPr id="94" name="Shape 94"/>
          <p:cNvSpPr txBox="1"/>
          <p:nvPr>
            <p:ph idx="10" type="dt"/>
          </p:nvPr>
        </p:nvSpPr>
        <p:spPr>
          <a:xfrm>
            <a:off x="457200" y="6245225"/>
            <a:ext cx="2132012" cy="474662"/>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1400" u="none">
                <a:solidFill>
                  <a:srgbClr val="FFFFFF"/>
                </a:solidFill>
                <a:latin typeface="Times New Roman"/>
                <a:ea typeface="Times New Roman"/>
                <a:cs typeface="Times New Roman"/>
                <a:sym typeface="Times New Roman"/>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95" name="Shape 95"/>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96" name="Shape 96"/>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0" lvl="0" marL="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10" name="Shape 110"/>
        <p:cNvGrpSpPr/>
        <p:nvPr/>
      </p:nvGrpSpPr>
      <p:grpSpPr>
        <a:xfrm>
          <a:off x="0" y="0"/>
          <a:ext cx="0" cy="0"/>
          <a:chOff x="0" y="0"/>
          <a:chExt cx="0" cy="0"/>
        </a:xfrm>
      </p:grpSpPr>
      <p:sp>
        <p:nvSpPr>
          <p:cNvPr id="111" name="Shape 111"/>
          <p:cNvSpPr txBox="1"/>
          <p:nvPr>
            <p:ph idx="10" type="dt"/>
          </p:nvPr>
        </p:nvSpPr>
        <p:spPr>
          <a:xfrm>
            <a:off x="457200" y="6356350"/>
            <a:ext cx="2132012" cy="363537"/>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1200" u="none">
                <a:solidFill>
                  <a:srgbClr val="045C75"/>
                </a:solidFill>
                <a:latin typeface="Times New Roman"/>
                <a:ea typeface="Times New Roman"/>
                <a:cs typeface="Times New Roman"/>
                <a:sym typeface="Times New Roman"/>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12" name="Shape 112"/>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13" name="Shape 113"/>
          <p:cNvSpPr txBox="1"/>
          <p:nvPr>
            <p:ph idx="12" type="sldNum"/>
          </p:nvPr>
        </p:nvSpPr>
        <p:spPr>
          <a:xfrm>
            <a:off x="7924800" y="6356350"/>
            <a:ext cx="760412" cy="363537"/>
          </a:xfrm>
          <a:prstGeom prst="rect">
            <a:avLst/>
          </a:prstGeom>
          <a:noFill/>
          <a:ln>
            <a:noFill/>
          </a:ln>
        </p:spPr>
        <p:txBody>
          <a:bodyPr anchorCtr="0" anchor="b" bIns="0" lIns="0" spcFirstLastPara="1" rIns="0" wrap="square" tIns="0">
            <a:noAutofit/>
          </a:bodyPr>
          <a:lstStyle>
            <a:lvl1pPr indent="0" lvl="0"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1pPr>
            <a:lvl2pPr indent="0" lvl="1"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2pPr>
            <a:lvl3pPr indent="0" lvl="2"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3pPr>
            <a:lvl4pPr indent="0" lvl="3"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4pPr>
            <a:lvl5pPr indent="0" lvl="4"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5pPr>
            <a:lvl6pPr indent="0" lvl="5"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6pPr>
            <a:lvl7pPr indent="0" lvl="6"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7pPr>
            <a:lvl8pPr indent="0" lvl="7"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8pPr>
            <a:lvl9pPr indent="0" lvl="8" marL="215900" marR="0" rtl="0" algn="r">
              <a:lnSpc>
                <a:spcPct val="100000"/>
              </a:lnSpc>
              <a:spcBef>
                <a:spcPts val="0"/>
              </a:spcBef>
              <a:spcAft>
                <a:spcPts val="0"/>
              </a:spcAft>
              <a:buNone/>
              <a:defRPr b="0" i="0" sz="1200" u="none">
                <a:solidFill>
                  <a:srgbClr val="045C75"/>
                </a:solidFill>
                <a:latin typeface="Times New Roman"/>
                <a:ea typeface="Times New Roman"/>
                <a:cs typeface="Times New Roman"/>
                <a:sym typeface="Times New Roman"/>
              </a:defRPr>
            </a:lvl9pPr>
          </a:lstStyle>
          <a:p>
            <a:pPr indent="0" lvl="0" marL="21590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0" name="Shape 120"/>
        <p:cNvGrpSpPr/>
        <p:nvPr/>
      </p:nvGrpSpPr>
      <p:grpSpPr>
        <a:xfrm>
          <a:off x="0" y="0"/>
          <a:ext cx="0" cy="0"/>
          <a:chOff x="0" y="0"/>
          <a:chExt cx="0" cy="0"/>
        </a:xfrm>
      </p:grpSpPr>
      <p:sp>
        <p:nvSpPr>
          <p:cNvPr id="121" name="Shape 121"/>
          <p:cNvSpPr txBox="1"/>
          <p:nvPr>
            <p:ph idx="10" type="dt"/>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22" name="Shape 122"/>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23" name="Shape 123"/>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0" lvl="0"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1pPr>
            <a:lvl2pPr indent="0" lvl="1"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2pPr>
            <a:lvl3pPr indent="0" lvl="2"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3pPr>
            <a:lvl4pPr indent="0" lvl="3"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4pPr>
            <a:lvl5pPr indent="0" lvl="4"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5pPr>
            <a:lvl6pPr indent="0" lvl="5"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6pPr>
            <a:lvl7pPr indent="0" lvl="6"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7pPr>
            <a:lvl8pPr indent="0" lvl="7"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8pPr>
            <a:lvl9pPr indent="0" lvl="8"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9pPr>
          </a:lstStyle>
          <a:p>
            <a:pPr indent="0" lvl="0" marL="21590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30" name="Shape 130"/>
        <p:cNvGrpSpPr/>
        <p:nvPr/>
      </p:nvGrpSpPr>
      <p:grpSpPr>
        <a:xfrm>
          <a:off x="0" y="0"/>
          <a:ext cx="0" cy="0"/>
          <a:chOff x="0" y="0"/>
          <a:chExt cx="0" cy="0"/>
        </a:xfrm>
      </p:grpSpPr>
      <p:sp>
        <p:nvSpPr>
          <p:cNvPr id="131" name="Shape 131"/>
          <p:cNvSpPr txBox="1"/>
          <p:nvPr>
            <p:ph idx="10" type="dt"/>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32" name="Shape 132"/>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33" name="Shape 133"/>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0" lvl="0"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1pPr>
            <a:lvl2pPr indent="0" lvl="1"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2pPr>
            <a:lvl3pPr indent="0" lvl="2"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3pPr>
            <a:lvl4pPr indent="0" lvl="3"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4pPr>
            <a:lvl5pPr indent="0" lvl="4"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5pPr>
            <a:lvl6pPr indent="0" lvl="5"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6pPr>
            <a:lvl7pPr indent="0" lvl="6"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7pPr>
            <a:lvl8pPr indent="0" lvl="7"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8pPr>
            <a:lvl9pPr indent="0" lvl="8"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9pPr>
          </a:lstStyle>
          <a:p>
            <a:pPr indent="0" lvl="0" marL="21590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40" name="Shape 140"/>
        <p:cNvGrpSpPr/>
        <p:nvPr/>
      </p:nvGrpSpPr>
      <p:grpSpPr>
        <a:xfrm>
          <a:off x="0" y="0"/>
          <a:ext cx="0" cy="0"/>
          <a:chOff x="0" y="0"/>
          <a:chExt cx="0" cy="0"/>
        </a:xfrm>
      </p:grpSpPr>
      <p:sp>
        <p:nvSpPr>
          <p:cNvPr id="141" name="Shape 141"/>
          <p:cNvSpPr txBox="1"/>
          <p:nvPr>
            <p:ph idx="10" type="dt"/>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42" name="Shape 142"/>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43" name="Shape 143"/>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0" lvl="0"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1pPr>
            <a:lvl2pPr indent="0" lvl="1"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2pPr>
            <a:lvl3pPr indent="0" lvl="2"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3pPr>
            <a:lvl4pPr indent="0" lvl="3"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4pPr>
            <a:lvl5pPr indent="0" lvl="4"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5pPr>
            <a:lvl6pPr indent="0" lvl="5"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6pPr>
            <a:lvl7pPr indent="0" lvl="6"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7pPr>
            <a:lvl8pPr indent="0" lvl="7"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8pPr>
            <a:lvl9pPr indent="0" lvl="8"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9pPr>
          </a:lstStyle>
          <a:p>
            <a:pPr indent="0" lvl="0" marL="21590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50" name="Shape 150"/>
        <p:cNvGrpSpPr/>
        <p:nvPr/>
      </p:nvGrpSpPr>
      <p:grpSpPr>
        <a:xfrm>
          <a:off x="0" y="0"/>
          <a:ext cx="0" cy="0"/>
          <a:chOff x="0" y="0"/>
          <a:chExt cx="0" cy="0"/>
        </a:xfrm>
      </p:grpSpPr>
      <p:sp>
        <p:nvSpPr>
          <p:cNvPr id="151" name="Shape 151"/>
          <p:cNvSpPr txBox="1"/>
          <p:nvPr>
            <p:ph idx="10" type="dt"/>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52" name="Shape 152"/>
          <p:cNvSpPr txBox="1"/>
          <p:nvPr>
            <p:ph idx="11" type="ftr"/>
          </p:nvPr>
        </p:nvSpPr>
        <p:spPr>
          <a:xfrm>
            <a:off x="0" y="0"/>
            <a:ext cx="3000000" cy="3000000"/>
          </a:xfrm>
          <a:prstGeom prst="rect">
            <a:avLst/>
          </a:prstGeom>
          <a:noFill/>
          <a:ln>
            <a:noFill/>
          </a:ln>
        </p:spPr>
        <p:txBody>
          <a:bodyPr anchorCtr="0" anchor="t" bIns="91425" lIns="91425" spcFirstLastPara="1" rIns="91425" wrap="square" tIns="91425"/>
          <a:lstStyle>
            <a:lvl1pPr lvl="0" marR="0" rtl="0" algn="l">
              <a:lnSpc>
                <a:spcPct val="87000"/>
              </a:lnSpc>
              <a:spcBef>
                <a:spcPts val="0"/>
              </a:spcBef>
              <a:spcAft>
                <a:spcPts val="0"/>
              </a:spcAft>
              <a:buSzPts val="1400"/>
              <a:buNone/>
              <a:defRPr b="0" i="0" sz="1800" u="none">
                <a:solidFill>
                  <a:srgbClr val="2B5481"/>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53" name="Shape 153"/>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0" lvl="0"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1pPr>
            <a:lvl2pPr indent="0" lvl="1"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2pPr>
            <a:lvl3pPr indent="0" lvl="2"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3pPr>
            <a:lvl4pPr indent="0" lvl="3"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4pPr>
            <a:lvl5pPr indent="0" lvl="4"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5pPr>
            <a:lvl6pPr indent="0" lvl="5"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6pPr>
            <a:lvl7pPr indent="0" lvl="6"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7pPr>
            <a:lvl8pPr indent="0" lvl="7"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8pPr>
            <a:lvl9pPr indent="0" lvl="8" marL="215900" marR="0" rtl="0" algn="r">
              <a:lnSpc>
                <a:spcPct val="100000"/>
              </a:lnSpc>
              <a:spcBef>
                <a:spcPts val="0"/>
              </a:spcBef>
              <a:spcAft>
                <a:spcPts val="0"/>
              </a:spcAft>
              <a:buNone/>
              <a:defRPr b="0" i="0" sz="1400" u="none">
                <a:solidFill>
                  <a:srgbClr val="FFFFFF"/>
                </a:solidFill>
                <a:latin typeface="Times New Roman"/>
                <a:ea typeface="Times New Roman"/>
                <a:cs typeface="Times New Roman"/>
                <a:sym typeface="Times New Roman"/>
              </a:defRPr>
            </a:lvl9pPr>
          </a:lstStyle>
          <a:p>
            <a:pPr indent="0" lvl="0" marL="21590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7.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slideLayout" Target="../slideLayouts/slideLayout3.xml"/><Relationship Id="rId4" Type="http://schemas.openxmlformats.org/officeDocument/2006/relationships/theme" Target="../theme/theme11.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slideLayout" Target="../slideLayouts/slideLayout4.xml"/><Relationship Id="rId4" Type="http://schemas.openxmlformats.org/officeDocument/2006/relationships/theme" Target="../theme/theme8.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theme" Target="../theme/theme12.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theme" Target="../theme/theme4.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theme" Target="../theme/theme5.xml"/></Relationships>
</file>

<file path=ppt/slideMasters/_rels/slideMaster8.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slideLayout" Target="../slideLayouts/slideLayout8.xml"/><Relationship Id="rId4" Type="http://schemas.openxmlformats.org/officeDocument/2006/relationships/theme" Target="../theme/theme9.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theme" Target="../theme/theme3.xml"/></Relationships>
</file>

<file path=ppt/slideMasters/_rels/slideMaster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theme" Target="../theme/theme2.xml"/></Relationships>
</file>

<file path=ppt/slideMasters/_rels/slideMaster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theme" Target="../theme/theme6.xml"/></Relationships>
</file>

<file path=ppt/slideMasters/_rels/slideMaster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1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13" name="Shape 13"/>
        <p:cNvGrpSpPr/>
        <p:nvPr/>
      </p:nvGrpSpPr>
      <p:grpSpPr>
        <a:xfrm>
          <a:off x="0" y="0"/>
          <a:ext cx="0" cy="0"/>
          <a:chOff x="0" y="0"/>
          <a:chExt cx="0" cy="0"/>
        </a:xfrm>
      </p:grpSpPr>
      <p:sp>
        <p:nvSpPr>
          <p:cNvPr id="14" name="Shape 14"/>
          <p:cNvSpPr txBox="1"/>
          <p:nvPr>
            <p:ph type="title"/>
          </p:nvPr>
        </p:nvSpPr>
        <p:spPr>
          <a:xfrm>
            <a:off x="457200" y="381000"/>
            <a:ext cx="8228012" cy="1370012"/>
          </a:xfrm>
          <a:prstGeom prst="rect">
            <a:avLst/>
          </a:prstGeom>
          <a:noFill/>
          <a:ln>
            <a:noFill/>
          </a:ln>
        </p:spPr>
        <p:txBody>
          <a:bodyPr anchorCtr="0" anchor="ctr" bIns="91425" lIns="91425" spcFirstLastPara="1" rIns="91425" wrap="square" tIns="91425"/>
          <a:lstStyle>
            <a:lvl1pPr lvl="0" marR="0" rtl="0" algn="ctr">
              <a:lnSpc>
                <a:spcPct val="100000"/>
              </a:lnSpc>
              <a:spcBef>
                <a:spcPts val="0"/>
              </a:spcBef>
              <a:spcAft>
                <a:spcPts val="0"/>
              </a:spcAft>
              <a:buSzPts val="1400"/>
              <a:buNone/>
              <a:defRPr b="0" i="0" sz="4400" u="none" cap="none" strike="noStrike">
                <a:solidFill>
                  <a:srgbClr val="E5FFFF"/>
                </a:solidFill>
                <a:latin typeface="Tahoma"/>
                <a:ea typeface="Tahoma"/>
                <a:cs typeface="Tahoma"/>
                <a:sym typeface="Tahoma"/>
              </a:defRPr>
            </a:lvl1pPr>
            <a:lvl2pPr lvl="1" marR="0" rtl="0" algn="ctr">
              <a:lnSpc>
                <a:spcPct val="100000"/>
              </a:lnSpc>
              <a:spcBef>
                <a:spcPts val="0"/>
              </a:spcBef>
              <a:spcAft>
                <a:spcPts val="0"/>
              </a:spcAft>
              <a:buSzPts val="1400"/>
              <a:buNone/>
              <a:defRPr b="0" i="0" sz="4400" u="none" cap="none" strike="noStrike">
                <a:solidFill>
                  <a:srgbClr val="E5FFFF"/>
                </a:solidFill>
                <a:latin typeface="Tahoma"/>
                <a:ea typeface="Tahoma"/>
                <a:cs typeface="Tahoma"/>
                <a:sym typeface="Tahoma"/>
              </a:defRPr>
            </a:lvl2pPr>
            <a:lvl3pPr lvl="2" marR="0" rtl="0" algn="ctr">
              <a:lnSpc>
                <a:spcPct val="100000"/>
              </a:lnSpc>
              <a:spcBef>
                <a:spcPts val="0"/>
              </a:spcBef>
              <a:spcAft>
                <a:spcPts val="0"/>
              </a:spcAft>
              <a:buSzPts val="1400"/>
              <a:buNone/>
              <a:defRPr b="0" i="0" sz="4400" u="none" cap="none" strike="noStrike">
                <a:solidFill>
                  <a:srgbClr val="E5FFFF"/>
                </a:solidFill>
                <a:latin typeface="Tahoma"/>
                <a:ea typeface="Tahoma"/>
                <a:cs typeface="Tahoma"/>
                <a:sym typeface="Tahoma"/>
              </a:defRPr>
            </a:lvl3pPr>
            <a:lvl4pPr lvl="3" marR="0" rtl="0" algn="ctr">
              <a:lnSpc>
                <a:spcPct val="100000"/>
              </a:lnSpc>
              <a:spcBef>
                <a:spcPts val="0"/>
              </a:spcBef>
              <a:spcAft>
                <a:spcPts val="0"/>
              </a:spcAft>
              <a:buSzPts val="1400"/>
              <a:buNone/>
              <a:defRPr b="0" i="0" sz="4400" u="none" cap="none" strike="noStrike">
                <a:solidFill>
                  <a:srgbClr val="E5FFFF"/>
                </a:solidFill>
                <a:latin typeface="Tahoma"/>
                <a:ea typeface="Tahoma"/>
                <a:cs typeface="Tahoma"/>
                <a:sym typeface="Tahoma"/>
              </a:defRPr>
            </a:lvl4pPr>
            <a:lvl5pPr lvl="4" marR="0" rtl="0" algn="ctr">
              <a:lnSpc>
                <a:spcPct val="100000"/>
              </a:lnSpc>
              <a:spcBef>
                <a:spcPts val="0"/>
              </a:spcBef>
              <a:spcAft>
                <a:spcPts val="0"/>
              </a:spcAft>
              <a:buSzPts val="1400"/>
              <a:buNone/>
              <a:defRPr b="0" i="0" sz="4400" u="none" cap="none" strike="noStrike">
                <a:solidFill>
                  <a:srgbClr val="E5FFFF"/>
                </a:solidFill>
                <a:latin typeface="Tahoma"/>
                <a:ea typeface="Tahoma"/>
                <a:cs typeface="Tahoma"/>
                <a:sym typeface="Tahoma"/>
              </a:defRPr>
            </a:lvl5pPr>
            <a:lvl6pPr lvl="5" marR="0" rtl="0" algn="ctr">
              <a:lnSpc>
                <a:spcPct val="100000"/>
              </a:lnSpc>
              <a:spcBef>
                <a:spcPts val="0"/>
              </a:spcBef>
              <a:spcAft>
                <a:spcPts val="0"/>
              </a:spcAft>
              <a:buSzPts val="1400"/>
              <a:buNone/>
              <a:defRPr b="0" i="0" sz="4400" u="none" cap="none" strike="noStrike">
                <a:solidFill>
                  <a:srgbClr val="E5FFFF"/>
                </a:solidFill>
                <a:latin typeface="Tahoma"/>
                <a:ea typeface="Tahoma"/>
                <a:cs typeface="Tahoma"/>
                <a:sym typeface="Tahoma"/>
              </a:defRPr>
            </a:lvl6pPr>
            <a:lvl7pPr lvl="6" marR="0" rtl="0" algn="ctr">
              <a:lnSpc>
                <a:spcPct val="100000"/>
              </a:lnSpc>
              <a:spcBef>
                <a:spcPts val="0"/>
              </a:spcBef>
              <a:spcAft>
                <a:spcPts val="0"/>
              </a:spcAft>
              <a:buSzPts val="1400"/>
              <a:buNone/>
              <a:defRPr b="0" i="0" sz="4400" u="none" cap="none" strike="noStrike">
                <a:solidFill>
                  <a:srgbClr val="E5FFFF"/>
                </a:solidFill>
                <a:latin typeface="Tahoma"/>
                <a:ea typeface="Tahoma"/>
                <a:cs typeface="Tahoma"/>
                <a:sym typeface="Tahoma"/>
              </a:defRPr>
            </a:lvl7pPr>
            <a:lvl8pPr lvl="7" marR="0" rtl="0" algn="ctr">
              <a:lnSpc>
                <a:spcPct val="100000"/>
              </a:lnSpc>
              <a:spcBef>
                <a:spcPts val="0"/>
              </a:spcBef>
              <a:spcAft>
                <a:spcPts val="0"/>
              </a:spcAft>
              <a:buSzPts val="1400"/>
              <a:buNone/>
              <a:defRPr b="0" i="0" sz="4400" u="none" cap="none" strike="noStrike">
                <a:solidFill>
                  <a:srgbClr val="E5FFFF"/>
                </a:solidFill>
                <a:latin typeface="Tahoma"/>
                <a:ea typeface="Tahoma"/>
                <a:cs typeface="Tahoma"/>
                <a:sym typeface="Tahoma"/>
              </a:defRPr>
            </a:lvl8pPr>
            <a:lvl9pPr lvl="8" marR="0" rtl="0" algn="ctr">
              <a:lnSpc>
                <a:spcPct val="100000"/>
              </a:lnSpc>
              <a:spcBef>
                <a:spcPts val="0"/>
              </a:spcBef>
              <a:spcAft>
                <a:spcPts val="0"/>
              </a:spcAft>
              <a:buSzPts val="1400"/>
              <a:buNone/>
              <a:defRPr b="0" i="0" sz="4400" u="none" cap="none" strike="noStrike">
                <a:solidFill>
                  <a:srgbClr val="E5FFFF"/>
                </a:solidFill>
                <a:latin typeface="Tahoma"/>
                <a:ea typeface="Tahoma"/>
                <a:cs typeface="Tahoma"/>
                <a:sym typeface="Tahoma"/>
              </a:defRPr>
            </a:lvl9pPr>
          </a:lstStyle>
          <a:p/>
        </p:txBody>
      </p:sp>
      <p:sp>
        <p:nvSpPr>
          <p:cNvPr id="15" name="Shape 15"/>
          <p:cNvSpPr txBox="1"/>
          <p:nvPr>
            <p:ph idx="1" type="body"/>
          </p:nvPr>
        </p:nvSpPr>
        <p:spPr>
          <a:xfrm>
            <a:off x="457200" y="1981200"/>
            <a:ext cx="8228012" cy="4113212"/>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SzPts val="1400"/>
              <a:buNone/>
              <a:defRPr b="0" i="0" sz="3200" u="none" cap="none" strike="noStrike">
                <a:solidFill>
                  <a:srgbClr val="FFFFFF"/>
                </a:solidFill>
                <a:latin typeface="Tahoma"/>
                <a:ea typeface="Tahoma"/>
                <a:cs typeface="Tahoma"/>
                <a:sym typeface="Tahoma"/>
              </a:defRPr>
            </a:lvl1pPr>
            <a:lvl2pPr indent="-228600" lvl="1" marL="914400" marR="0" rtl="0" algn="l">
              <a:lnSpc>
                <a:spcPct val="100000"/>
              </a:lnSpc>
              <a:spcBef>
                <a:spcPts val="700"/>
              </a:spcBef>
              <a:spcAft>
                <a:spcPts val="0"/>
              </a:spcAft>
              <a:buSzPts val="1400"/>
              <a:buNone/>
              <a:defRPr b="0" i="0" sz="2800" u="none" cap="none" strike="noStrike">
                <a:solidFill>
                  <a:srgbClr val="FFFFFF"/>
                </a:solidFill>
                <a:latin typeface="Tahoma"/>
                <a:ea typeface="Tahoma"/>
                <a:cs typeface="Tahoma"/>
                <a:sym typeface="Tahoma"/>
              </a:defRPr>
            </a:lvl2pPr>
            <a:lvl3pPr indent="-228600" lvl="2" marL="1371600" marR="0" rtl="0" algn="l">
              <a:lnSpc>
                <a:spcPct val="100000"/>
              </a:lnSpc>
              <a:spcBef>
                <a:spcPts val="600"/>
              </a:spcBef>
              <a:spcAft>
                <a:spcPts val="0"/>
              </a:spcAft>
              <a:buSzPts val="1400"/>
              <a:buNone/>
              <a:defRPr b="0" i="0" sz="2400" u="none" cap="none" strike="noStrike">
                <a:solidFill>
                  <a:srgbClr val="FFFFFF"/>
                </a:solidFill>
                <a:latin typeface="Tahoma"/>
                <a:ea typeface="Tahoma"/>
                <a:cs typeface="Tahoma"/>
                <a:sym typeface="Tahoma"/>
              </a:defRPr>
            </a:lvl3pPr>
            <a:lvl4pPr indent="-228600" lvl="3" marL="1828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4pPr>
            <a:lvl5pPr indent="-228600" lvl="4" marL="22860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5pPr>
            <a:lvl6pPr indent="-228600" lvl="5" marL="27432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6pPr>
            <a:lvl7pPr indent="-228600" lvl="6" marL="32004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7pPr>
            <a:lvl8pPr indent="-228600" lvl="7" marL="36576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8pPr>
            <a:lvl9pPr indent="-228600" lvl="8" marL="4114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9pPr>
          </a:lstStyle>
          <a:p/>
        </p:txBody>
      </p:sp>
      <p:sp>
        <p:nvSpPr>
          <p:cNvPr id="16" name="Shape 16"/>
          <p:cNvSpPr txBox="1"/>
          <p:nvPr>
            <p:ph idx="10" type="dt"/>
          </p:nvPr>
        </p:nvSpPr>
        <p:spPr>
          <a:xfrm>
            <a:off x="457200" y="6245225"/>
            <a:ext cx="2132012" cy="474662"/>
          </a:xfrm>
          <a:prstGeom prst="rect">
            <a:avLst/>
          </a:prstGeom>
          <a:noFill/>
          <a:ln>
            <a:noFill/>
          </a:ln>
        </p:spPr>
        <p:txBody>
          <a:bodyPr anchorCtr="0" anchor="b" bIns="91425" lIns="91425" spcFirstLastPara="1" rIns="91425" wrap="square" tIns="91425"/>
          <a:lstStyle>
            <a:lvl1pPr lvl="0" marR="0" rtl="0" algn="l">
              <a:lnSpc>
                <a:spcPct val="87000"/>
              </a:lnSpc>
              <a:spcBef>
                <a:spcPts val="0"/>
              </a:spcBef>
              <a:spcAft>
                <a:spcPts val="0"/>
              </a:spcAft>
              <a:buSzPts val="1400"/>
              <a:buNone/>
              <a:defRPr b="0" i="0" sz="1800" u="none">
                <a:solidFill>
                  <a:srgbClr val="000000"/>
                </a:solidFill>
                <a:latin typeface="Arial"/>
                <a:ea typeface="Arial"/>
                <a:cs typeface="Arial"/>
                <a:sym typeface="Arial"/>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7" name="Shape 17"/>
          <p:cNvSpPr/>
          <p:nvPr/>
        </p:nvSpPr>
        <p:spPr>
          <a:xfrm>
            <a:off x="3124200" y="6245225"/>
            <a:ext cx="2895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8" name="Shape 18"/>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0" lvl="0" marL="0" marR="0" rtl="0" algn="l">
              <a:lnSpc>
                <a:spcPct val="87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1pPr>
            <a:lvl2pPr indent="0" lvl="1" marL="0" marR="0" rtl="0" algn="l">
              <a:lnSpc>
                <a:spcPct val="87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2pPr>
            <a:lvl3pPr indent="0" lvl="2" marL="0" marR="0" rtl="0" algn="l">
              <a:lnSpc>
                <a:spcPct val="87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3pPr>
            <a:lvl4pPr indent="0" lvl="3" marL="0" marR="0" rtl="0" algn="l">
              <a:lnSpc>
                <a:spcPct val="87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4pPr>
            <a:lvl5pPr indent="0" lvl="4" marL="0" marR="0" rtl="0" algn="l">
              <a:lnSpc>
                <a:spcPct val="87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5pPr>
            <a:lvl6pPr indent="0" lvl="5" marL="0" marR="0" rtl="0" algn="l">
              <a:lnSpc>
                <a:spcPct val="87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6pPr>
            <a:lvl7pPr indent="0" lvl="6" marL="0" marR="0" rtl="0" algn="l">
              <a:lnSpc>
                <a:spcPct val="87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7pPr>
            <a:lvl8pPr indent="0" lvl="7" marL="0" marR="0" rtl="0" algn="l">
              <a:lnSpc>
                <a:spcPct val="87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8pPr>
            <a:lvl9pPr indent="0" lvl="8" marL="0" marR="0" rtl="0" algn="l">
              <a:lnSpc>
                <a:spcPct val="87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9pPr>
          </a:lstStyle>
          <a:p>
            <a:pPr indent="0" lvl="0" marL="0">
              <a:spcBef>
                <a:spcPts val="0"/>
              </a:spcBef>
              <a:spcAft>
                <a:spcPts val="0"/>
              </a:spcAft>
              <a:buNone/>
            </a:pPr>
            <a:fld id="{00000000-1234-1234-1234-123412341234}" type="slidenum">
              <a:rPr lang="en-US"/>
              <a:t>‹#›</a:t>
            </a:fld>
            <a:endParaRPr sz="1400"/>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23" name="Shape 23"/>
        <p:cNvGrpSpPr/>
        <p:nvPr/>
      </p:nvGrpSpPr>
      <p:grpSpPr>
        <a:xfrm>
          <a:off x="0" y="0"/>
          <a:ext cx="0" cy="0"/>
          <a:chOff x="0" y="0"/>
          <a:chExt cx="0" cy="0"/>
        </a:xfrm>
      </p:grpSpPr>
      <p:sp>
        <p:nvSpPr>
          <p:cNvPr id="24" name="Shape 24"/>
          <p:cNvSpPr txBox="1"/>
          <p:nvPr>
            <p:ph type="title"/>
          </p:nvPr>
        </p:nvSpPr>
        <p:spPr>
          <a:xfrm>
            <a:off x="457200" y="292100"/>
            <a:ext cx="8228012" cy="1382712"/>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1pPr>
            <a:lvl2pPr lvl="1"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2pPr>
            <a:lvl3pPr lvl="2"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3pPr>
            <a:lvl4pPr lvl="3"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4pPr>
            <a:lvl5pPr lvl="4"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5pPr>
            <a:lvl6pPr lvl="5"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6pPr>
            <a:lvl7pPr lvl="6"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7pPr>
            <a:lvl8pPr lvl="7"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8pPr>
            <a:lvl9pPr lvl="8"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9pPr>
          </a:lstStyle>
          <a:p/>
        </p:txBody>
      </p:sp>
      <p:sp>
        <p:nvSpPr>
          <p:cNvPr id="25" name="Shape 25"/>
          <p:cNvSpPr txBox="1"/>
          <p:nvPr>
            <p:ph idx="1" type="body"/>
          </p:nvPr>
        </p:nvSpPr>
        <p:spPr>
          <a:xfrm>
            <a:off x="457200" y="1905000"/>
            <a:ext cx="8228012" cy="4113212"/>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SzPts val="1400"/>
              <a:buNone/>
              <a:defRPr b="0" i="0" sz="3200" u="none" cap="none" strike="noStrike">
                <a:solidFill>
                  <a:srgbClr val="FFFFFF"/>
                </a:solidFill>
                <a:latin typeface="Tahoma"/>
                <a:ea typeface="Tahoma"/>
                <a:cs typeface="Tahoma"/>
                <a:sym typeface="Tahoma"/>
              </a:defRPr>
            </a:lvl1pPr>
            <a:lvl2pPr indent="-228600" lvl="1" marL="914400" marR="0" rtl="0" algn="l">
              <a:lnSpc>
                <a:spcPct val="100000"/>
              </a:lnSpc>
              <a:spcBef>
                <a:spcPts val="700"/>
              </a:spcBef>
              <a:spcAft>
                <a:spcPts val="0"/>
              </a:spcAft>
              <a:buSzPts val="1400"/>
              <a:buNone/>
              <a:defRPr b="0" i="0" sz="2800" u="none" cap="none" strike="noStrike">
                <a:solidFill>
                  <a:srgbClr val="FFFFFF"/>
                </a:solidFill>
                <a:latin typeface="Tahoma"/>
                <a:ea typeface="Tahoma"/>
                <a:cs typeface="Tahoma"/>
                <a:sym typeface="Tahoma"/>
              </a:defRPr>
            </a:lvl2pPr>
            <a:lvl3pPr indent="-228600" lvl="2" marL="1371600" marR="0" rtl="0" algn="l">
              <a:lnSpc>
                <a:spcPct val="100000"/>
              </a:lnSpc>
              <a:spcBef>
                <a:spcPts val="600"/>
              </a:spcBef>
              <a:spcAft>
                <a:spcPts val="0"/>
              </a:spcAft>
              <a:buSzPts val="1400"/>
              <a:buNone/>
              <a:defRPr b="0" i="0" sz="2400" u="none" cap="none" strike="noStrike">
                <a:solidFill>
                  <a:srgbClr val="FFFFFF"/>
                </a:solidFill>
                <a:latin typeface="Tahoma"/>
                <a:ea typeface="Tahoma"/>
                <a:cs typeface="Tahoma"/>
                <a:sym typeface="Tahoma"/>
              </a:defRPr>
            </a:lvl3pPr>
            <a:lvl4pPr indent="-228600" lvl="3" marL="1828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4pPr>
            <a:lvl5pPr indent="-228600" lvl="4" marL="22860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5pPr>
            <a:lvl6pPr indent="-228600" lvl="5" marL="27432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6pPr>
            <a:lvl7pPr indent="-228600" lvl="6" marL="32004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7pPr>
            <a:lvl8pPr indent="-228600" lvl="7" marL="36576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8pPr>
            <a:lvl9pPr indent="-228600" lvl="8" marL="4114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9pPr>
          </a:lstStyle>
          <a:p/>
        </p:txBody>
      </p:sp>
      <p:sp>
        <p:nvSpPr>
          <p:cNvPr id="26" name="Shape 26"/>
          <p:cNvSpPr/>
          <p:nvPr/>
        </p:nvSpPr>
        <p:spPr>
          <a:xfrm>
            <a:off x="457200" y="6245225"/>
            <a:ext cx="2133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27" name="Shape 27"/>
          <p:cNvSpPr/>
          <p:nvPr/>
        </p:nvSpPr>
        <p:spPr>
          <a:xfrm>
            <a:off x="3124200" y="6245225"/>
            <a:ext cx="2895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28" name="Shape 28"/>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215900" lvl="0"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1pPr>
            <a:lvl2pPr indent="-215900" lvl="1"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2pPr>
            <a:lvl3pPr indent="-215900" lvl="2"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3pPr>
            <a:lvl4pPr indent="-215900" lvl="3"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4pPr>
            <a:lvl5pPr indent="-215900" lvl="4"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5pPr>
            <a:lvl6pPr indent="-215900" lvl="5"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6pPr>
            <a:lvl7pPr indent="-215900" lvl="6"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7pPr>
            <a:lvl8pPr indent="-215900" lvl="7"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8pPr>
            <a:lvl9pPr indent="-215900" lvl="8"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9pPr>
          </a:lstStyle>
          <a:p>
            <a:pPr indent="-215900" lvl="0" marL="21590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33" name="Shape 33"/>
        <p:cNvGrpSpPr/>
        <p:nvPr/>
      </p:nvGrpSpPr>
      <p:grpSpPr>
        <a:xfrm>
          <a:off x="0" y="0"/>
          <a:ext cx="0" cy="0"/>
          <a:chOff x="0" y="0"/>
          <a:chExt cx="0" cy="0"/>
        </a:xfrm>
      </p:grpSpPr>
      <p:grpSp>
        <p:nvGrpSpPr>
          <p:cNvPr id="34" name="Shape 34"/>
          <p:cNvGrpSpPr/>
          <p:nvPr/>
        </p:nvGrpSpPr>
        <p:grpSpPr>
          <a:xfrm>
            <a:off x="-19050" y="203200"/>
            <a:ext cx="9178925" cy="646112"/>
            <a:chOff x="-19050" y="203200"/>
            <a:chExt cx="9178925" cy="646112"/>
          </a:xfrm>
        </p:grpSpPr>
        <p:grpSp>
          <p:nvGrpSpPr>
            <p:cNvPr id="35" name="Shape 35"/>
            <p:cNvGrpSpPr/>
            <p:nvPr/>
          </p:nvGrpSpPr>
          <p:grpSpPr>
            <a:xfrm>
              <a:off x="-19050" y="203200"/>
              <a:ext cx="9159875" cy="646112"/>
              <a:chOff x="-19050" y="203200"/>
              <a:chExt cx="9159875" cy="646112"/>
            </a:xfrm>
          </p:grpSpPr>
          <p:pic>
            <p:nvPicPr>
              <p:cNvPr id="36" name="Shape 36"/>
              <p:cNvPicPr preferRelativeResize="0"/>
              <p:nvPr/>
            </p:nvPicPr>
            <p:blipFill rotWithShape="1">
              <a:blip r:embed="rId1">
                <a:alphaModFix/>
              </a:blip>
              <a:srcRect b="0" l="0" r="0" t="0"/>
              <a:stretch/>
            </p:blipFill>
            <p:spPr>
              <a:xfrm>
                <a:off x="3175" y="203200"/>
                <a:ext cx="9137650" cy="646112"/>
              </a:xfrm>
              <a:prstGeom prst="rect">
                <a:avLst/>
              </a:prstGeom>
              <a:noFill/>
              <a:ln>
                <a:noFill/>
              </a:ln>
            </p:spPr>
          </p:pic>
          <p:sp>
            <p:nvSpPr>
              <p:cNvPr id="37" name="Shape 37"/>
              <p:cNvSpPr/>
              <p:nvPr/>
            </p:nvSpPr>
            <p:spPr>
              <a:xfrm>
                <a:off x="-19050" y="479425"/>
                <a:ext cx="0" cy="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grpSp>
        <p:grpSp>
          <p:nvGrpSpPr>
            <p:cNvPr id="38" name="Shape 38"/>
            <p:cNvGrpSpPr/>
            <p:nvPr/>
          </p:nvGrpSpPr>
          <p:grpSpPr>
            <a:xfrm>
              <a:off x="-19050" y="247650"/>
              <a:ext cx="9178925" cy="560387"/>
              <a:chOff x="-19050" y="247650"/>
              <a:chExt cx="9178925" cy="560387"/>
            </a:xfrm>
          </p:grpSpPr>
          <p:pic>
            <p:nvPicPr>
              <p:cNvPr id="39" name="Shape 39"/>
              <p:cNvPicPr preferRelativeResize="0"/>
              <p:nvPr/>
            </p:nvPicPr>
            <p:blipFill rotWithShape="1">
              <a:blip r:embed="rId2">
                <a:alphaModFix/>
              </a:blip>
              <a:srcRect b="0" l="0" r="0" t="0"/>
              <a:stretch/>
            </p:blipFill>
            <p:spPr>
              <a:xfrm>
                <a:off x="-3175" y="247650"/>
                <a:ext cx="9163050" cy="560387"/>
              </a:xfrm>
              <a:prstGeom prst="rect">
                <a:avLst/>
              </a:prstGeom>
              <a:noFill/>
              <a:ln>
                <a:noFill/>
              </a:ln>
            </p:spPr>
          </p:pic>
          <p:sp>
            <p:nvSpPr>
              <p:cNvPr id="40" name="Shape 40"/>
              <p:cNvSpPr/>
              <p:nvPr/>
            </p:nvSpPr>
            <p:spPr>
              <a:xfrm>
                <a:off x="-19050" y="523875"/>
                <a:ext cx="0" cy="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grpSp>
      </p:grpSp>
      <p:sp>
        <p:nvSpPr>
          <p:cNvPr id="41" name="Shape 41"/>
          <p:cNvSpPr txBox="1"/>
          <p:nvPr>
            <p:ph type="title"/>
          </p:nvPr>
        </p:nvSpPr>
        <p:spPr>
          <a:xfrm>
            <a:off x="457200" y="704850"/>
            <a:ext cx="8228012" cy="1141412"/>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1pPr>
            <a:lvl2pPr lvl="1"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2pPr>
            <a:lvl3pPr lvl="2"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3pPr>
            <a:lvl4pPr lvl="3"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4pPr>
            <a:lvl5pPr lvl="4"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5pPr>
            <a:lvl6pPr lvl="5"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6pPr>
            <a:lvl7pPr lvl="6"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7pPr>
            <a:lvl8pPr lvl="7"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8pPr>
            <a:lvl9pPr lvl="8"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9pPr>
          </a:lstStyle>
          <a:p/>
        </p:txBody>
      </p:sp>
      <p:sp>
        <p:nvSpPr>
          <p:cNvPr id="42" name="Shape 42"/>
          <p:cNvSpPr txBox="1"/>
          <p:nvPr>
            <p:ph idx="1" type="body"/>
          </p:nvPr>
        </p:nvSpPr>
        <p:spPr>
          <a:xfrm>
            <a:off x="457200" y="1935162"/>
            <a:ext cx="8228012" cy="438785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600"/>
              </a:spcBef>
              <a:spcAft>
                <a:spcPts val="0"/>
              </a:spcAft>
              <a:buSzPts val="1400"/>
              <a:buNone/>
              <a:defRPr b="0" i="0" sz="2600" u="none" cap="none" strike="noStrike">
                <a:solidFill>
                  <a:srgbClr val="000000"/>
                </a:solidFill>
                <a:latin typeface="Constantia"/>
                <a:ea typeface="Constantia"/>
                <a:cs typeface="Constantia"/>
                <a:sym typeface="Constantia"/>
              </a:defRPr>
            </a:lvl1pPr>
            <a:lvl2pPr indent="-228600" lvl="1" marL="914400" marR="0" rtl="0" algn="l">
              <a:lnSpc>
                <a:spcPct val="100000"/>
              </a:lnSpc>
              <a:spcBef>
                <a:spcPts val="600"/>
              </a:spcBef>
              <a:spcAft>
                <a:spcPts val="0"/>
              </a:spcAft>
              <a:buSzPts val="1400"/>
              <a:buNone/>
              <a:defRPr b="0" i="0" sz="2400" u="none" cap="none" strike="noStrike">
                <a:solidFill>
                  <a:srgbClr val="000000"/>
                </a:solidFill>
                <a:latin typeface="Constantia"/>
                <a:ea typeface="Constantia"/>
                <a:cs typeface="Constantia"/>
                <a:sym typeface="Constantia"/>
              </a:defRPr>
            </a:lvl2pPr>
            <a:lvl3pPr indent="-228600" lvl="2" marL="1371600" marR="0" rtl="0" algn="l">
              <a:lnSpc>
                <a:spcPct val="100000"/>
              </a:lnSpc>
              <a:spcBef>
                <a:spcPts val="500"/>
              </a:spcBef>
              <a:spcAft>
                <a:spcPts val="0"/>
              </a:spcAft>
              <a:buSzPts val="1400"/>
              <a:buNone/>
              <a:defRPr b="0" i="0" sz="2100" u="none" cap="none" strike="noStrike">
                <a:solidFill>
                  <a:srgbClr val="000000"/>
                </a:solidFill>
                <a:latin typeface="Constantia"/>
                <a:ea typeface="Constantia"/>
                <a:cs typeface="Constantia"/>
                <a:sym typeface="Constantia"/>
              </a:defRPr>
            </a:lvl3pPr>
            <a:lvl4pPr indent="-228600" lvl="3" marL="18288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4pPr>
            <a:lvl5pPr indent="-228600" lvl="4" marL="22860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5pPr>
            <a:lvl6pPr indent="-228600" lvl="5" marL="27432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6pPr>
            <a:lvl7pPr indent="-228600" lvl="6" marL="32004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7pPr>
            <a:lvl8pPr indent="-228600" lvl="7" marL="36576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8pPr>
            <a:lvl9pPr indent="-228600" lvl="8" marL="41148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9pPr>
          </a:lstStyle>
          <a:p/>
        </p:txBody>
      </p:sp>
      <p:sp>
        <p:nvSpPr>
          <p:cNvPr id="43" name="Shape 43"/>
          <p:cNvSpPr txBox="1"/>
          <p:nvPr>
            <p:ph idx="10" type="dt"/>
          </p:nvPr>
        </p:nvSpPr>
        <p:spPr>
          <a:xfrm>
            <a:off x="457200" y="6356350"/>
            <a:ext cx="2132012" cy="363537"/>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1200" u="none">
                <a:solidFill>
                  <a:srgbClr val="045C75"/>
                </a:solidFill>
                <a:latin typeface="Times New Roman"/>
                <a:ea typeface="Times New Roman"/>
                <a:cs typeface="Times New Roman"/>
                <a:sym typeface="Times New Roman"/>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44" name="Shape 44"/>
          <p:cNvSpPr/>
          <p:nvPr/>
        </p:nvSpPr>
        <p:spPr>
          <a:xfrm>
            <a:off x="2667000" y="6356350"/>
            <a:ext cx="3352800" cy="365125"/>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45" name="Shape 45"/>
          <p:cNvSpPr txBox="1"/>
          <p:nvPr>
            <p:ph idx="12" type="sldNum"/>
          </p:nvPr>
        </p:nvSpPr>
        <p:spPr>
          <a:xfrm>
            <a:off x="7924800" y="6356350"/>
            <a:ext cx="760412" cy="363537"/>
          </a:xfrm>
          <a:prstGeom prst="rect">
            <a:avLst/>
          </a:prstGeom>
          <a:noFill/>
          <a:ln>
            <a:noFill/>
          </a:ln>
        </p:spPr>
        <p:txBody>
          <a:bodyPr anchorCtr="0" anchor="b" bIns="0" lIns="0" spcFirstLastPara="1" rIns="0" wrap="square" tIns="0">
            <a:noAutofit/>
          </a:bodyPr>
          <a:lstStyle>
            <a:lvl1pPr indent="-215900" lvl="0"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1pPr>
            <a:lvl2pPr indent="-215900" lvl="1"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2pPr>
            <a:lvl3pPr indent="-215900" lvl="2"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3pPr>
            <a:lvl4pPr indent="-215900" lvl="3"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4pPr>
            <a:lvl5pPr indent="-215900" lvl="4"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5pPr>
            <a:lvl6pPr indent="-215900" lvl="5"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6pPr>
            <a:lvl7pPr indent="-215900" lvl="6"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7pPr>
            <a:lvl8pPr indent="-215900" lvl="7"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8pPr>
            <a:lvl9pPr indent="-215900" lvl="8"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9pPr>
          </a:lstStyle>
          <a:p>
            <a:pPr indent="-215900" lvl="0" marL="21590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50" name="Shape 50"/>
        <p:cNvGrpSpPr/>
        <p:nvPr/>
      </p:nvGrpSpPr>
      <p:grpSpPr>
        <a:xfrm>
          <a:off x="0" y="0"/>
          <a:ext cx="0" cy="0"/>
          <a:chOff x="0" y="0"/>
          <a:chExt cx="0" cy="0"/>
        </a:xfrm>
      </p:grpSpPr>
      <p:grpSp>
        <p:nvGrpSpPr>
          <p:cNvPr id="51" name="Shape 51"/>
          <p:cNvGrpSpPr/>
          <p:nvPr/>
        </p:nvGrpSpPr>
        <p:grpSpPr>
          <a:xfrm>
            <a:off x="-19050" y="203200"/>
            <a:ext cx="9178925" cy="646112"/>
            <a:chOff x="-19050" y="203200"/>
            <a:chExt cx="9178925" cy="646112"/>
          </a:xfrm>
        </p:grpSpPr>
        <p:grpSp>
          <p:nvGrpSpPr>
            <p:cNvPr id="52" name="Shape 52"/>
            <p:cNvGrpSpPr/>
            <p:nvPr/>
          </p:nvGrpSpPr>
          <p:grpSpPr>
            <a:xfrm>
              <a:off x="-19050" y="203200"/>
              <a:ext cx="9159875" cy="646112"/>
              <a:chOff x="-19050" y="203200"/>
              <a:chExt cx="9159875" cy="646112"/>
            </a:xfrm>
          </p:grpSpPr>
          <p:pic>
            <p:nvPicPr>
              <p:cNvPr id="53" name="Shape 53"/>
              <p:cNvPicPr preferRelativeResize="0"/>
              <p:nvPr/>
            </p:nvPicPr>
            <p:blipFill rotWithShape="1">
              <a:blip r:embed="rId1">
                <a:alphaModFix/>
              </a:blip>
              <a:srcRect b="0" l="0" r="0" t="0"/>
              <a:stretch/>
            </p:blipFill>
            <p:spPr>
              <a:xfrm>
                <a:off x="3175" y="203200"/>
                <a:ext cx="9137650" cy="646112"/>
              </a:xfrm>
              <a:prstGeom prst="rect">
                <a:avLst/>
              </a:prstGeom>
              <a:noFill/>
              <a:ln>
                <a:noFill/>
              </a:ln>
            </p:spPr>
          </p:pic>
          <p:sp>
            <p:nvSpPr>
              <p:cNvPr id="54" name="Shape 54"/>
              <p:cNvSpPr/>
              <p:nvPr/>
            </p:nvSpPr>
            <p:spPr>
              <a:xfrm>
                <a:off x="-19050" y="479425"/>
                <a:ext cx="0" cy="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grpSp>
        <p:grpSp>
          <p:nvGrpSpPr>
            <p:cNvPr id="55" name="Shape 55"/>
            <p:cNvGrpSpPr/>
            <p:nvPr/>
          </p:nvGrpSpPr>
          <p:grpSpPr>
            <a:xfrm>
              <a:off x="-19050" y="247650"/>
              <a:ext cx="9178925" cy="560387"/>
              <a:chOff x="-19050" y="247650"/>
              <a:chExt cx="9178925" cy="560387"/>
            </a:xfrm>
          </p:grpSpPr>
          <p:pic>
            <p:nvPicPr>
              <p:cNvPr id="56" name="Shape 56"/>
              <p:cNvPicPr preferRelativeResize="0"/>
              <p:nvPr/>
            </p:nvPicPr>
            <p:blipFill rotWithShape="1">
              <a:blip r:embed="rId2">
                <a:alphaModFix/>
              </a:blip>
              <a:srcRect b="0" l="0" r="0" t="0"/>
              <a:stretch/>
            </p:blipFill>
            <p:spPr>
              <a:xfrm>
                <a:off x="-3175" y="247650"/>
                <a:ext cx="9163050" cy="560387"/>
              </a:xfrm>
              <a:prstGeom prst="rect">
                <a:avLst/>
              </a:prstGeom>
              <a:noFill/>
              <a:ln>
                <a:noFill/>
              </a:ln>
            </p:spPr>
          </p:pic>
          <p:sp>
            <p:nvSpPr>
              <p:cNvPr id="57" name="Shape 57"/>
              <p:cNvSpPr/>
              <p:nvPr/>
            </p:nvSpPr>
            <p:spPr>
              <a:xfrm>
                <a:off x="-19050" y="523875"/>
                <a:ext cx="0" cy="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grpSp>
      </p:grpSp>
      <p:sp>
        <p:nvSpPr>
          <p:cNvPr id="58" name="Shape 58"/>
          <p:cNvSpPr txBox="1"/>
          <p:nvPr>
            <p:ph type="title"/>
          </p:nvPr>
        </p:nvSpPr>
        <p:spPr>
          <a:xfrm>
            <a:off x="457200" y="704850"/>
            <a:ext cx="8228012" cy="1141412"/>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1pPr>
            <a:lvl2pPr lvl="1"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2pPr>
            <a:lvl3pPr lvl="2"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3pPr>
            <a:lvl4pPr lvl="3"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4pPr>
            <a:lvl5pPr lvl="4"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5pPr>
            <a:lvl6pPr lvl="5"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6pPr>
            <a:lvl7pPr lvl="6"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7pPr>
            <a:lvl8pPr lvl="7"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8pPr>
            <a:lvl9pPr lvl="8"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9pPr>
          </a:lstStyle>
          <a:p/>
        </p:txBody>
      </p:sp>
      <p:sp>
        <p:nvSpPr>
          <p:cNvPr id="59" name="Shape 59"/>
          <p:cNvSpPr txBox="1"/>
          <p:nvPr>
            <p:ph idx="1" type="body"/>
          </p:nvPr>
        </p:nvSpPr>
        <p:spPr>
          <a:xfrm>
            <a:off x="457200" y="1935162"/>
            <a:ext cx="8228012" cy="438785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600"/>
              </a:spcBef>
              <a:spcAft>
                <a:spcPts val="0"/>
              </a:spcAft>
              <a:buSzPts val="1400"/>
              <a:buNone/>
              <a:defRPr b="0" i="0" sz="2600" u="none" cap="none" strike="noStrike">
                <a:solidFill>
                  <a:srgbClr val="000000"/>
                </a:solidFill>
                <a:latin typeface="Constantia"/>
                <a:ea typeface="Constantia"/>
                <a:cs typeface="Constantia"/>
                <a:sym typeface="Constantia"/>
              </a:defRPr>
            </a:lvl1pPr>
            <a:lvl2pPr indent="-228600" lvl="1" marL="914400" marR="0" rtl="0" algn="l">
              <a:lnSpc>
                <a:spcPct val="100000"/>
              </a:lnSpc>
              <a:spcBef>
                <a:spcPts val="600"/>
              </a:spcBef>
              <a:spcAft>
                <a:spcPts val="0"/>
              </a:spcAft>
              <a:buSzPts val="1400"/>
              <a:buNone/>
              <a:defRPr b="0" i="0" sz="2400" u="none" cap="none" strike="noStrike">
                <a:solidFill>
                  <a:srgbClr val="000000"/>
                </a:solidFill>
                <a:latin typeface="Constantia"/>
                <a:ea typeface="Constantia"/>
                <a:cs typeface="Constantia"/>
                <a:sym typeface="Constantia"/>
              </a:defRPr>
            </a:lvl2pPr>
            <a:lvl3pPr indent="-228600" lvl="2" marL="1371600" marR="0" rtl="0" algn="l">
              <a:lnSpc>
                <a:spcPct val="100000"/>
              </a:lnSpc>
              <a:spcBef>
                <a:spcPts val="500"/>
              </a:spcBef>
              <a:spcAft>
                <a:spcPts val="0"/>
              </a:spcAft>
              <a:buSzPts val="1400"/>
              <a:buNone/>
              <a:defRPr b="0" i="0" sz="2100" u="none" cap="none" strike="noStrike">
                <a:solidFill>
                  <a:srgbClr val="000000"/>
                </a:solidFill>
                <a:latin typeface="Constantia"/>
                <a:ea typeface="Constantia"/>
                <a:cs typeface="Constantia"/>
                <a:sym typeface="Constantia"/>
              </a:defRPr>
            </a:lvl3pPr>
            <a:lvl4pPr indent="-228600" lvl="3" marL="18288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4pPr>
            <a:lvl5pPr indent="-228600" lvl="4" marL="22860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5pPr>
            <a:lvl6pPr indent="-228600" lvl="5" marL="27432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6pPr>
            <a:lvl7pPr indent="-228600" lvl="6" marL="32004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7pPr>
            <a:lvl8pPr indent="-228600" lvl="7" marL="36576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8pPr>
            <a:lvl9pPr indent="-228600" lvl="8" marL="41148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9pPr>
          </a:lstStyle>
          <a:p/>
        </p:txBody>
      </p:sp>
      <p:sp>
        <p:nvSpPr>
          <p:cNvPr id="60" name="Shape 60"/>
          <p:cNvSpPr txBox="1"/>
          <p:nvPr>
            <p:ph idx="10" type="dt"/>
          </p:nvPr>
        </p:nvSpPr>
        <p:spPr>
          <a:xfrm>
            <a:off x="457200" y="6356350"/>
            <a:ext cx="2132012" cy="363537"/>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1200" u="none">
                <a:solidFill>
                  <a:srgbClr val="045C75"/>
                </a:solidFill>
                <a:latin typeface="Times New Roman"/>
                <a:ea typeface="Times New Roman"/>
                <a:cs typeface="Times New Roman"/>
                <a:sym typeface="Times New Roman"/>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61" name="Shape 61"/>
          <p:cNvSpPr/>
          <p:nvPr/>
        </p:nvSpPr>
        <p:spPr>
          <a:xfrm>
            <a:off x="2667000" y="6356350"/>
            <a:ext cx="3352800" cy="365125"/>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62" name="Shape 62"/>
          <p:cNvSpPr txBox="1"/>
          <p:nvPr>
            <p:ph idx="12" type="sldNum"/>
          </p:nvPr>
        </p:nvSpPr>
        <p:spPr>
          <a:xfrm>
            <a:off x="7924800" y="6356350"/>
            <a:ext cx="760412" cy="363537"/>
          </a:xfrm>
          <a:prstGeom prst="rect">
            <a:avLst/>
          </a:prstGeom>
          <a:noFill/>
          <a:ln>
            <a:noFill/>
          </a:ln>
        </p:spPr>
        <p:txBody>
          <a:bodyPr anchorCtr="0" anchor="b" bIns="0" lIns="0" spcFirstLastPara="1" rIns="0" wrap="square" tIns="0">
            <a:noAutofit/>
          </a:bodyPr>
          <a:lstStyle>
            <a:lvl1pPr indent="-215900" lvl="0"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1pPr>
            <a:lvl2pPr indent="-215900" lvl="1"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2pPr>
            <a:lvl3pPr indent="-215900" lvl="2"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3pPr>
            <a:lvl4pPr indent="-215900" lvl="3"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4pPr>
            <a:lvl5pPr indent="-215900" lvl="4"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5pPr>
            <a:lvl6pPr indent="-215900" lvl="5"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6pPr>
            <a:lvl7pPr indent="-215900" lvl="6"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7pPr>
            <a:lvl8pPr indent="-215900" lvl="7"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8pPr>
            <a:lvl9pPr indent="-215900" lvl="8"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9pPr>
          </a:lstStyle>
          <a:p>
            <a:pPr indent="-215900" lvl="0" marL="21590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67" name="Shape 67"/>
        <p:cNvGrpSpPr/>
        <p:nvPr/>
      </p:nvGrpSpPr>
      <p:grpSpPr>
        <a:xfrm>
          <a:off x="0" y="0"/>
          <a:ext cx="0" cy="0"/>
          <a:chOff x="0" y="0"/>
          <a:chExt cx="0" cy="0"/>
        </a:xfrm>
      </p:grpSpPr>
      <p:sp>
        <p:nvSpPr>
          <p:cNvPr id="68" name="Shape 68"/>
          <p:cNvSpPr txBox="1"/>
          <p:nvPr>
            <p:ph type="title"/>
          </p:nvPr>
        </p:nvSpPr>
        <p:spPr>
          <a:xfrm>
            <a:off x="457200" y="292100"/>
            <a:ext cx="8228012" cy="1382712"/>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1pPr>
            <a:lvl2pPr lvl="1"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2pPr>
            <a:lvl3pPr lvl="2"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3pPr>
            <a:lvl4pPr lvl="3"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4pPr>
            <a:lvl5pPr lvl="4"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5pPr>
            <a:lvl6pPr lvl="5"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6pPr>
            <a:lvl7pPr lvl="6"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7pPr>
            <a:lvl8pPr lvl="7"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8pPr>
            <a:lvl9pPr lvl="8"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9pPr>
          </a:lstStyle>
          <a:p/>
        </p:txBody>
      </p:sp>
      <p:sp>
        <p:nvSpPr>
          <p:cNvPr id="69" name="Shape 69"/>
          <p:cNvSpPr txBox="1"/>
          <p:nvPr>
            <p:ph idx="1" type="body"/>
          </p:nvPr>
        </p:nvSpPr>
        <p:spPr>
          <a:xfrm>
            <a:off x="457200" y="1905000"/>
            <a:ext cx="8228012" cy="4113212"/>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SzPts val="1400"/>
              <a:buNone/>
              <a:defRPr b="0" i="0" sz="3200" u="none" cap="none" strike="noStrike">
                <a:solidFill>
                  <a:srgbClr val="FFFFFF"/>
                </a:solidFill>
                <a:latin typeface="Tahoma"/>
                <a:ea typeface="Tahoma"/>
                <a:cs typeface="Tahoma"/>
                <a:sym typeface="Tahoma"/>
              </a:defRPr>
            </a:lvl1pPr>
            <a:lvl2pPr indent="-228600" lvl="1" marL="914400" marR="0" rtl="0" algn="l">
              <a:lnSpc>
                <a:spcPct val="100000"/>
              </a:lnSpc>
              <a:spcBef>
                <a:spcPts val="700"/>
              </a:spcBef>
              <a:spcAft>
                <a:spcPts val="0"/>
              </a:spcAft>
              <a:buSzPts val="1400"/>
              <a:buNone/>
              <a:defRPr b="0" i="0" sz="2800" u="none" cap="none" strike="noStrike">
                <a:solidFill>
                  <a:srgbClr val="FFFFFF"/>
                </a:solidFill>
                <a:latin typeface="Tahoma"/>
                <a:ea typeface="Tahoma"/>
                <a:cs typeface="Tahoma"/>
                <a:sym typeface="Tahoma"/>
              </a:defRPr>
            </a:lvl2pPr>
            <a:lvl3pPr indent="-228600" lvl="2" marL="1371600" marR="0" rtl="0" algn="l">
              <a:lnSpc>
                <a:spcPct val="100000"/>
              </a:lnSpc>
              <a:spcBef>
                <a:spcPts val="600"/>
              </a:spcBef>
              <a:spcAft>
                <a:spcPts val="0"/>
              </a:spcAft>
              <a:buSzPts val="1400"/>
              <a:buNone/>
              <a:defRPr b="0" i="0" sz="2400" u="none" cap="none" strike="noStrike">
                <a:solidFill>
                  <a:srgbClr val="FFFFFF"/>
                </a:solidFill>
                <a:latin typeface="Tahoma"/>
                <a:ea typeface="Tahoma"/>
                <a:cs typeface="Tahoma"/>
                <a:sym typeface="Tahoma"/>
              </a:defRPr>
            </a:lvl3pPr>
            <a:lvl4pPr indent="-228600" lvl="3" marL="1828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4pPr>
            <a:lvl5pPr indent="-228600" lvl="4" marL="22860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5pPr>
            <a:lvl6pPr indent="-228600" lvl="5" marL="27432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6pPr>
            <a:lvl7pPr indent="-228600" lvl="6" marL="32004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7pPr>
            <a:lvl8pPr indent="-228600" lvl="7" marL="36576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8pPr>
            <a:lvl9pPr indent="-228600" lvl="8" marL="4114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9pPr>
          </a:lstStyle>
          <a:p/>
        </p:txBody>
      </p:sp>
      <p:sp>
        <p:nvSpPr>
          <p:cNvPr id="70" name="Shape 70"/>
          <p:cNvSpPr/>
          <p:nvPr/>
        </p:nvSpPr>
        <p:spPr>
          <a:xfrm>
            <a:off x="457200" y="6245225"/>
            <a:ext cx="2133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71" name="Shape 71"/>
          <p:cNvSpPr/>
          <p:nvPr/>
        </p:nvSpPr>
        <p:spPr>
          <a:xfrm>
            <a:off x="3124200" y="6245225"/>
            <a:ext cx="2895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72" name="Shape 72"/>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215900" lvl="0"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1pPr>
            <a:lvl2pPr indent="-215900" lvl="1"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2pPr>
            <a:lvl3pPr indent="-215900" lvl="2"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3pPr>
            <a:lvl4pPr indent="-215900" lvl="3"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4pPr>
            <a:lvl5pPr indent="-215900" lvl="4"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5pPr>
            <a:lvl6pPr indent="-215900" lvl="5"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6pPr>
            <a:lvl7pPr indent="-215900" lvl="6"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7pPr>
            <a:lvl8pPr indent="-215900" lvl="7"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8pPr>
            <a:lvl9pPr indent="-215900" lvl="8"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9pPr>
          </a:lstStyle>
          <a:p>
            <a:pPr indent="-215900" lvl="0" marL="21590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2"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77" name="Shape 77"/>
        <p:cNvGrpSpPr/>
        <p:nvPr/>
      </p:nvGrpSpPr>
      <p:grpSpPr>
        <a:xfrm>
          <a:off x="0" y="0"/>
          <a:ext cx="0" cy="0"/>
          <a:chOff x="0" y="0"/>
          <a:chExt cx="0" cy="0"/>
        </a:xfrm>
      </p:grpSpPr>
      <p:sp>
        <p:nvSpPr>
          <p:cNvPr id="78" name="Shape 78"/>
          <p:cNvSpPr txBox="1"/>
          <p:nvPr>
            <p:ph type="title"/>
          </p:nvPr>
        </p:nvSpPr>
        <p:spPr>
          <a:xfrm>
            <a:off x="457200" y="292100"/>
            <a:ext cx="8228012" cy="1382712"/>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1pPr>
            <a:lvl2pPr lvl="1"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2pPr>
            <a:lvl3pPr lvl="2"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3pPr>
            <a:lvl4pPr lvl="3"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4pPr>
            <a:lvl5pPr lvl="4"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5pPr>
            <a:lvl6pPr lvl="5"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6pPr>
            <a:lvl7pPr lvl="6"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7pPr>
            <a:lvl8pPr lvl="7"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8pPr>
            <a:lvl9pPr lvl="8"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9pPr>
          </a:lstStyle>
          <a:p/>
        </p:txBody>
      </p:sp>
      <p:sp>
        <p:nvSpPr>
          <p:cNvPr id="79" name="Shape 79"/>
          <p:cNvSpPr txBox="1"/>
          <p:nvPr>
            <p:ph idx="1" type="body"/>
          </p:nvPr>
        </p:nvSpPr>
        <p:spPr>
          <a:xfrm>
            <a:off x="457200" y="1905000"/>
            <a:ext cx="8228012" cy="4113212"/>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SzPts val="1400"/>
              <a:buNone/>
              <a:defRPr b="0" i="0" sz="3200" u="none" cap="none" strike="noStrike">
                <a:solidFill>
                  <a:srgbClr val="FFFFFF"/>
                </a:solidFill>
                <a:latin typeface="Tahoma"/>
                <a:ea typeface="Tahoma"/>
                <a:cs typeface="Tahoma"/>
                <a:sym typeface="Tahoma"/>
              </a:defRPr>
            </a:lvl1pPr>
            <a:lvl2pPr indent="-228600" lvl="1" marL="914400" marR="0" rtl="0" algn="l">
              <a:lnSpc>
                <a:spcPct val="100000"/>
              </a:lnSpc>
              <a:spcBef>
                <a:spcPts val="700"/>
              </a:spcBef>
              <a:spcAft>
                <a:spcPts val="0"/>
              </a:spcAft>
              <a:buSzPts val="1400"/>
              <a:buNone/>
              <a:defRPr b="0" i="0" sz="2800" u="none" cap="none" strike="noStrike">
                <a:solidFill>
                  <a:srgbClr val="FFFFFF"/>
                </a:solidFill>
                <a:latin typeface="Tahoma"/>
                <a:ea typeface="Tahoma"/>
                <a:cs typeface="Tahoma"/>
                <a:sym typeface="Tahoma"/>
              </a:defRPr>
            </a:lvl2pPr>
            <a:lvl3pPr indent="-228600" lvl="2" marL="1371600" marR="0" rtl="0" algn="l">
              <a:lnSpc>
                <a:spcPct val="100000"/>
              </a:lnSpc>
              <a:spcBef>
                <a:spcPts val="600"/>
              </a:spcBef>
              <a:spcAft>
                <a:spcPts val="0"/>
              </a:spcAft>
              <a:buSzPts val="1400"/>
              <a:buNone/>
              <a:defRPr b="0" i="0" sz="2400" u="none" cap="none" strike="noStrike">
                <a:solidFill>
                  <a:srgbClr val="FFFFFF"/>
                </a:solidFill>
                <a:latin typeface="Tahoma"/>
                <a:ea typeface="Tahoma"/>
                <a:cs typeface="Tahoma"/>
                <a:sym typeface="Tahoma"/>
              </a:defRPr>
            </a:lvl3pPr>
            <a:lvl4pPr indent="-228600" lvl="3" marL="1828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4pPr>
            <a:lvl5pPr indent="-228600" lvl="4" marL="22860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5pPr>
            <a:lvl6pPr indent="-228600" lvl="5" marL="27432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6pPr>
            <a:lvl7pPr indent="-228600" lvl="6" marL="32004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7pPr>
            <a:lvl8pPr indent="-228600" lvl="7" marL="36576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8pPr>
            <a:lvl9pPr indent="-228600" lvl="8" marL="4114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9pPr>
          </a:lstStyle>
          <a:p/>
        </p:txBody>
      </p:sp>
      <p:sp>
        <p:nvSpPr>
          <p:cNvPr id="80" name="Shape 80"/>
          <p:cNvSpPr/>
          <p:nvPr/>
        </p:nvSpPr>
        <p:spPr>
          <a:xfrm>
            <a:off x="457200" y="6245225"/>
            <a:ext cx="2133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81" name="Shape 81"/>
          <p:cNvSpPr/>
          <p:nvPr/>
        </p:nvSpPr>
        <p:spPr>
          <a:xfrm>
            <a:off x="3124200" y="6245225"/>
            <a:ext cx="2895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82" name="Shape 82"/>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215900" lvl="0"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1pPr>
            <a:lvl2pPr indent="-215900" lvl="1"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2pPr>
            <a:lvl3pPr indent="-215900" lvl="2"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3pPr>
            <a:lvl4pPr indent="-215900" lvl="3"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4pPr>
            <a:lvl5pPr indent="-215900" lvl="4"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5pPr>
            <a:lvl6pPr indent="-215900" lvl="5"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6pPr>
            <a:lvl7pPr indent="-215900" lvl="6"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7pPr>
            <a:lvl8pPr indent="-215900" lvl="7"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8pPr>
            <a:lvl9pPr indent="-215900" lvl="8"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9pPr>
          </a:lstStyle>
          <a:p>
            <a:pPr indent="-215900" lvl="0" marL="21590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87" name="Shape 87"/>
        <p:cNvGrpSpPr/>
        <p:nvPr/>
      </p:nvGrpSpPr>
      <p:grpSpPr>
        <a:xfrm>
          <a:off x="0" y="0"/>
          <a:ext cx="0" cy="0"/>
          <a:chOff x="0" y="0"/>
          <a:chExt cx="0" cy="0"/>
        </a:xfrm>
      </p:grpSpPr>
      <p:sp>
        <p:nvSpPr>
          <p:cNvPr id="88" name="Shape 88"/>
          <p:cNvSpPr txBox="1"/>
          <p:nvPr>
            <p:ph type="title"/>
          </p:nvPr>
        </p:nvSpPr>
        <p:spPr>
          <a:xfrm>
            <a:off x="457200" y="292100"/>
            <a:ext cx="8228012" cy="1382712"/>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1pPr>
            <a:lvl2pPr lvl="1"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2pPr>
            <a:lvl3pPr lvl="2"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3pPr>
            <a:lvl4pPr lvl="3"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4pPr>
            <a:lvl5pPr lvl="4"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5pPr>
            <a:lvl6pPr lvl="5"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6pPr>
            <a:lvl7pPr lvl="6"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7pPr>
            <a:lvl8pPr lvl="7"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8pPr>
            <a:lvl9pPr lvl="8"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9pPr>
          </a:lstStyle>
          <a:p/>
        </p:txBody>
      </p:sp>
      <p:sp>
        <p:nvSpPr>
          <p:cNvPr id="89" name="Shape 89"/>
          <p:cNvSpPr txBox="1"/>
          <p:nvPr>
            <p:ph idx="1" type="body"/>
          </p:nvPr>
        </p:nvSpPr>
        <p:spPr>
          <a:xfrm>
            <a:off x="457200" y="1905000"/>
            <a:ext cx="8228012" cy="4113212"/>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SzPts val="1400"/>
              <a:buNone/>
              <a:defRPr b="0" i="0" sz="3200" u="none" cap="none" strike="noStrike">
                <a:solidFill>
                  <a:srgbClr val="FFFFFF"/>
                </a:solidFill>
                <a:latin typeface="Tahoma"/>
                <a:ea typeface="Tahoma"/>
                <a:cs typeface="Tahoma"/>
                <a:sym typeface="Tahoma"/>
              </a:defRPr>
            </a:lvl1pPr>
            <a:lvl2pPr indent="-228600" lvl="1" marL="914400" marR="0" rtl="0" algn="l">
              <a:lnSpc>
                <a:spcPct val="100000"/>
              </a:lnSpc>
              <a:spcBef>
                <a:spcPts val="700"/>
              </a:spcBef>
              <a:spcAft>
                <a:spcPts val="0"/>
              </a:spcAft>
              <a:buSzPts val="1400"/>
              <a:buNone/>
              <a:defRPr b="0" i="0" sz="2800" u="none" cap="none" strike="noStrike">
                <a:solidFill>
                  <a:srgbClr val="FFFFFF"/>
                </a:solidFill>
                <a:latin typeface="Tahoma"/>
                <a:ea typeface="Tahoma"/>
                <a:cs typeface="Tahoma"/>
                <a:sym typeface="Tahoma"/>
              </a:defRPr>
            </a:lvl2pPr>
            <a:lvl3pPr indent="-228600" lvl="2" marL="1371600" marR="0" rtl="0" algn="l">
              <a:lnSpc>
                <a:spcPct val="100000"/>
              </a:lnSpc>
              <a:spcBef>
                <a:spcPts val="600"/>
              </a:spcBef>
              <a:spcAft>
                <a:spcPts val="0"/>
              </a:spcAft>
              <a:buSzPts val="1400"/>
              <a:buNone/>
              <a:defRPr b="0" i="0" sz="2400" u="none" cap="none" strike="noStrike">
                <a:solidFill>
                  <a:srgbClr val="FFFFFF"/>
                </a:solidFill>
                <a:latin typeface="Tahoma"/>
                <a:ea typeface="Tahoma"/>
                <a:cs typeface="Tahoma"/>
                <a:sym typeface="Tahoma"/>
              </a:defRPr>
            </a:lvl3pPr>
            <a:lvl4pPr indent="-228600" lvl="3" marL="1828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4pPr>
            <a:lvl5pPr indent="-228600" lvl="4" marL="22860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5pPr>
            <a:lvl6pPr indent="-228600" lvl="5" marL="27432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6pPr>
            <a:lvl7pPr indent="-228600" lvl="6" marL="32004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7pPr>
            <a:lvl8pPr indent="-228600" lvl="7" marL="36576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8pPr>
            <a:lvl9pPr indent="-228600" lvl="8" marL="4114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9pPr>
          </a:lstStyle>
          <a:p/>
        </p:txBody>
      </p:sp>
      <p:sp>
        <p:nvSpPr>
          <p:cNvPr id="90" name="Shape 90"/>
          <p:cNvSpPr txBox="1"/>
          <p:nvPr>
            <p:ph idx="10" type="dt"/>
          </p:nvPr>
        </p:nvSpPr>
        <p:spPr>
          <a:xfrm>
            <a:off x="457200" y="6245225"/>
            <a:ext cx="2132012" cy="474662"/>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1400" u="none">
                <a:solidFill>
                  <a:srgbClr val="FFFFFF"/>
                </a:solidFill>
                <a:latin typeface="Times New Roman"/>
                <a:ea typeface="Times New Roman"/>
                <a:cs typeface="Times New Roman"/>
                <a:sym typeface="Times New Roman"/>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91" name="Shape 91"/>
          <p:cNvSpPr/>
          <p:nvPr/>
        </p:nvSpPr>
        <p:spPr>
          <a:xfrm>
            <a:off x="3124200" y="6245225"/>
            <a:ext cx="2895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92" name="Shape 92"/>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0" lvl="0" marL="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9pPr>
          </a:lstStyle>
          <a:p>
            <a:pPr indent="0" lvl="0" mar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97" name="Shape 97"/>
        <p:cNvGrpSpPr/>
        <p:nvPr/>
      </p:nvGrpSpPr>
      <p:grpSpPr>
        <a:xfrm>
          <a:off x="0" y="0"/>
          <a:ext cx="0" cy="0"/>
          <a:chOff x="0" y="0"/>
          <a:chExt cx="0" cy="0"/>
        </a:xfrm>
      </p:grpSpPr>
      <p:grpSp>
        <p:nvGrpSpPr>
          <p:cNvPr id="98" name="Shape 98"/>
          <p:cNvGrpSpPr/>
          <p:nvPr/>
        </p:nvGrpSpPr>
        <p:grpSpPr>
          <a:xfrm>
            <a:off x="-19050" y="203200"/>
            <a:ext cx="9178925" cy="646112"/>
            <a:chOff x="-19050" y="203200"/>
            <a:chExt cx="9178925" cy="646112"/>
          </a:xfrm>
        </p:grpSpPr>
        <p:grpSp>
          <p:nvGrpSpPr>
            <p:cNvPr id="99" name="Shape 99"/>
            <p:cNvGrpSpPr/>
            <p:nvPr/>
          </p:nvGrpSpPr>
          <p:grpSpPr>
            <a:xfrm>
              <a:off x="-19050" y="203200"/>
              <a:ext cx="9159875" cy="646112"/>
              <a:chOff x="-19050" y="203200"/>
              <a:chExt cx="9159875" cy="646112"/>
            </a:xfrm>
          </p:grpSpPr>
          <p:pic>
            <p:nvPicPr>
              <p:cNvPr id="100" name="Shape 100"/>
              <p:cNvPicPr preferRelativeResize="0"/>
              <p:nvPr/>
            </p:nvPicPr>
            <p:blipFill rotWithShape="1">
              <a:blip r:embed="rId1">
                <a:alphaModFix/>
              </a:blip>
              <a:srcRect b="0" l="0" r="0" t="0"/>
              <a:stretch/>
            </p:blipFill>
            <p:spPr>
              <a:xfrm>
                <a:off x="3175" y="203200"/>
                <a:ext cx="9137650" cy="646112"/>
              </a:xfrm>
              <a:prstGeom prst="rect">
                <a:avLst/>
              </a:prstGeom>
              <a:noFill/>
              <a:ln>
                <a:noFill/>
              </a:ln>
            </p:spPr>
          </p:pic>
          <p:sp>
            <p:nvSpPr>
              <p:cNvPr id="101" name="Shape 101"/>
              <p:cNvSpPr/>
              <p:nvPr/>
            </p:nvSpPr>
            <p:spPr>
              <a:xfrm>
                <a:off x="-19050" y="479425"/>
                <a:ext cx="0" cy="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grpSp>
        <p:grpSp>
          <p:nvGrpSpPr>
            <p:cNvPr id="102" name="Shape 102"/>
            <p:cNvGrpSpPr/>
            <p:nvPr/>
          </p:nvGrpSpPr>
          <p:grpSpPr>
            <a:xfrm>
              <a:off x="-19050" y="247650"/>
              <a:ext cx="9178925" cy="560387"/>
              <a:chOff x="-19050" y="247650"/>
              <a:chExt cx="9178925" cy="560387"/>
            </a:xfrm>
          </p:grpSpPr>
          <p:pic>
            <p:nvPicPr>
              <p:cNvPr id="103" name="Shape 103"/>
              <p:cNvPicPr preferRelativeResize="0"/>
              <p:nvPr/>
            </p:nvPicPr>
            <p:blipFill rotWithShape="1">
              <a:blip r:embed="rId2">
                <a:alphaModFix/>
              </a:blip>
              <a:srcRect b="0" l="0" r="0" t="0"/>
              <a:stretch/>
            </p:blipFill>
            <p:spPr>
              <a:xfrm>
                <a:off x="-3175" y="247650"/>
                <a:ext cx="9163050" cy="560387"/>
              </a:xfrm>
              <a:prstGeom prst="rect">
                <a:avLst/>
              </a:prstGeom>
              <a:noFill/>
              <a:ln>
                <a:noFill/>
              </a:ln>
            </p:spPr>
          </p:pic>
          <p:sp>
            <p:nvSpPr>
              <p:cNvPr id="104" name="Shape 104"/>
              <p:cNvSpPr/>
              <p:nvPr/>
            </p:nvSpPr>
            <p:spPr>
              <a:xfrm>
                <a:off x="-19050" y="523875"/>
                <a:ext cx="0" cy="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grpSp>
      </p:grpSp>
      <p:sp>
        <p:nvSpPr>
          <p:cNvPr id="105" name="Shape 105"/>
          <p:cNvSpPr txBox="1"/>
          <p:nvPr>
            <p:ph type="title"/>
          </p:nvPr>
        </p:nvSpPr>
        <p:spPr>
          <a:xfrm>
            <a:off x="457200" y="704850"/>
            <a:ext cx="8228012" cy="1141412"/>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1pPr>
            <a:lvl2pPr lvl="1"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2pPr>
            <a:lvl3pPr lvl="2"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3pPr>
            <a:lvl4pPr lvl="3"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4pPr>
            <a:lvl5pPr lvl="4"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5pPr>
            <a:lvl6pPr lvl="5"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6pPr>
            <a:lvl7pPr lvl="6"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7pPr>
            <a:lvl8pPr lvl="7"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8pPr>
            <a:lvl9pPr lvl="8" marR="0" rtl="0" algn="l">
              <a:lnSpc>
                <a:spcPct val="100000"/>
              </a:lnSpc>
              <a:spcBef>
                <a:spcPts val="0"/>
              </a:spcBef>
              <a:spcAft>
                <a:spcPts val="0"/>
              </a:spcAft>
              <a:buSzPts val="1400"/>
              <a:buNone/>
              <a:defRPr b="0" i="0" sz="5000" u="none" cap="none" strike="noStrike">
                <a:solidFill>
                  <a:srgbClr val="04617B"/>
                </a:solidFill>
                <a:latin typeface="Calibri"/>
                <a:ea typeface="Calibri"/>
                <a:cs typeface="Calibri"/>
                <a:sym typeface="Calibri"/>
              </a:defRPr>
            </a:lvl9pPr>
          </a:lstStyle>
          <a:p/>
        </p:txBody>
      </p:sp>
      <p:sp>
        <p:nvSpPr>
          <p:cNvPr id="106" name="Shape 106"/>
          <p:cNvSpPr txBox="1"/>
          <p:nvPr>
            <p:ph idx="1" type="body"/>
          </p:nvPr>
        </p:nvSpPr>
        <p:spPr>
          <a:xfrm>
            <a:off x="457200" y="1935162"/>
            <a:ext cx="8228012" cy="438785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600"/>
              </a:spcBef>
              <a:spcAft>
                <a:spcPts val="0"/>
              </a:spcAft>
              <a:buSzPts val="1400"/>
              <a:buNone/>
              <a:defRPr b="0" i="0" sz="2600" u="none" cap="none" strike="noStrike">
                <a:solidFill>
                  <a:srgbClr val="000000"/>
                </a:solidFill>
                <a:latin typeface="Constantia"/>
                <a:ea typeface="Constantia"/>
                <a:cs typeface="Constantia"/>
                <a:sym typeface="Constantia"/>
              </a:defRPr>
            </a:lvl1pPr>
            <a:lvl2pPr indent="-228600" lvl="1" marL="914400" marR="0" rtl="0" algn="l">
              <a:lnSpc>
                <a:spcPct val="100000"/>
              </a:lnSpc>
              <a:spcBef>
                <a:spcPts val="600"/>
              </a:spcBef>
              <a:spcAft>
                <a:spcPts val="0"/>
              </a:spcAft>
              <a:buSzPts val="1400"/>
              <a:buNone/>
              <a:defRPr b="0" i="0" sz="2400" u="none" cap="none" strike="noStrike">
                <a:solidFill>
                  <a:srgbClr val="000000"/>
                </a:solidFill>
                <a:latin typeface="Constantia"/>
                <a:ea typeface="Constantia"/>
                <a:cs typeface="Constantia"/>
                <a:sym typeface="Constantia"/>
              </a:defRPr>
            </a:lvl2pPr>
            <a:lvl3pPr indent="-228600" lvl="2" marL="1371600" marR="0" rtl="0" algn="l">
              <a:lnSpc>
                <a:spcPct val="100000"/>
              </a:lnSpc>
              <a:spcBef>
                <a:spcPts val="500"/>
              </a:spcBef>
              <a:spcAft>
                <a:spcPts val="0"/>
              </a:spcAft>
              <a:buSzPts val="1400"/>
              <a:buNone/>
              <a:defRPr b="0" i="0" sz="2100" u="none" cap="none" strike="noStrike">
                <a:solidFill>
                  <a:srgbClr val="000000"/>
                </a:solidFill>
                <a:latin typeface="Constantia"/>
                <a:ea typeface="Constantia"/>
                <a:cs typeface="Constantia"/>
                <a:sym typeface="Constantia"/>
              </a:defRPr>
            </a:lvl3pPr>
            <a:lvl4pPr indent="-228600" lvl="3" marL="18288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4pPr>
            <a:lvl5pPr indent="-228600" lvl="4" marL="22860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5pPr>
            <a:lvl6pPr indent="-228600" lvl="5" marL="27432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6pPr>
            <a:lvl7pPr indent="-228600" lvl="6" marL="32004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7pPr>
            <a:lvl8pPr indent="-228600" lvl="7" marL="36576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8pPr>
            <a:lvl9pPr indent="-228600" lvl="8" marL="4114800" marR="0" rtl="0" algn="l">
              <a:lnSpc>
                <a:spcPct val="100000"/>
              </a:lnSpc>
              <a:spcBef>
                <a:spcPts val="500"/>
              </a:spcBef>
              <a:spcAft>
                <a:spcPts val="0"/>
              </a:spcAft>
              <a:buSzPts val="1400"/>
              <a:buNone/>
              <a:defRPr b="0" i="0" sz="2000" u="none" cap="none" strike="noStrike">
                <a:solidFill>
                  <a:srgbClr val="000000"/>
                </a:solidFill>
                <a:latin typeface="Constantia"/>
                <a:ea typeface="Constantia"/>
                <a:cs typeface="Constantia"/>
                <a:sym typeface="Constantia"/>
              </a:defRPr>
            </a:lvl9pPr>
          </a:lstStyle>
          <a:p/>
        </p:txBody>
      </p:sp>
      <p:sp>
        <p:nvSpPr>
          <p:cNvPr id="107" name="Shape 107"/>
          <p:cNvSpPr txBox="1"/>
          <p:nvPr>
            <p:ph idx="10" type="dt"/>
          </p:nvPr>
        </p:nvSpPr>
        <p:spPr>
          <a:xfrm>
            <a:off x="457200" y="6356350"/>
            <a:ext cx="2132012" cy="363537"/>
          </a:xfrm>
          <a:prstGeom prst="rect">
            <a:avLst/>
          </a:prstGeom>
          <a:noFill/>
          <a:ln>
            <a:noFill/>
          </a:ln>
        </p:spPr>
        <p:txBody>
          <a:bodyPr anchorCtr="0" anchor="b" bIns="91425" lIns="91425" spcFirstLastPara="1" rIns="91425" wrap="square" tIns="91425"/>
          <a:lstStyle>
            <a:lvl1pPr lvl="0" marR="0" rtl="0" algn="l">
              <a:lnSpc>
                <a:spcPct val="100000"/>
              </a:lnSpc>
              <a:spcBef>
                <a:spcPts val="0"/>
              </a:spcBef>
              <a:spcAft>
                <a:spcPts val="0"/>
              </a:spcAft>
              <a:buSzPts val="1400"/>
              <a:buNone/>
              <a:defRPr b="0" i="0" sz="1200" u="none">
                <a:solidFill>
                  <a:srgbClr val="045C75"/>
                </a:solidFill>
                <a:latin typeface="Times New Roman"/>
                <a:ea typeface="Times New Roman"/>
                <a:cs typeface="Times New Roman"/>
                <a:sym typeface="Times New Roman"/>
              </a:defRPr>
            </a:lvl1pPr>
            <a:lvl2pPr lvl="1"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2pPr>
            <a:lvl3pPr lvl="2"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3pPr>
            <a:lvl4pPr lvl="3"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4pPr>
            <a:lvl5pPr lvl="4"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5pPr>
            <a:lvl6pPr lvl="5"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6pPr>
            <a:lvl7pPr lvl="6"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7pPr>
            <a:lvl8pPr lvl="7"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8pPr>
            <a:lvl9pPr lvl="8" marR="0" rtl="0" algn="l">
              <a:lnSpc>
                <a:spcPct val="87000"/>
              </a:lnSpc>
              <a:spcBef>
                <a:spcPts val="0"/>
              </a:spcBef>
              <a:spcAft>
                <a:spcPts val="0"/>
              </a:spcAft>
              <a:buSzPts val="1400"/>
              <a:buNone/>
              <a:defRPr b="0" i="0" sz="1800" u="none" cap="none" strike="noStrike">
                <a:solidFill>
                  <a:srgbClr val="2B5481"/>
                </a:solidFill>
                <a:latin typeface="Arial"/>
                <a:ea typeface="Arial"/>
                <a:cs typeface="Arial"/>
                <a:sym typeface="Arial"/>
              </a:defRPr>
            </a:lvl9pPr>
          </a:lstStyle>
          <a:p/>
        </p:txBody>
      </p:sp>
      <p:sp>
        <p:nvSpPr>
          <p:cNvPr id="108" name="Shape 108"/>
          <p:cNvSpPr/>
          <p:nvPr/>
        </p:nvSpPr>
        <p:spPr>
          <a:xfrm>
            <a:off x="2667000" y="6356350"/>
            <a:ext cx="3352800" cy="365125"/>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09" name="Shape 109"/>
          <p:cNvSpPr txBox="1"/>
          <p:nvPr>
            <p:ph idx="12" type="sldNum"/>
          </p:nvPr>
        </p:nvSpPr>
        <p:spPr>
          <a:xfrm>
            <a:off x="7924800" y="6356350"/>
            <a:ext cx="760412" cy="363537"/>
          </a:xfrm>
          <a:prstGeom prst="rect">
            <a:avLst/>
          </a:prstGeom>
          <a:noFill/>
          <a:ln>
            <a:noFill/>
          </a:ln>
        </p:spPr>
        <p:txBody>
          <a:bodyPr anchorCtr="0" anchor="b" bIns="0" lIns="0" spcFirstLastPara="1" rIns="0" wrap="square" tIns="0">
            <a:noAutofit/>
          </a:bodyPr>
          <a:lstStyle>
            <a:lvl1pPr indent="-215900" lvl="0"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1pPr>
            <a:lvl2pPr indent="-215900" lvl="1"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2pPr>
            <a:lvl3pPr indent="-215900" lvl="2"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3pPr>
            <a:lvl4pPr indent="-215900" lvl="3"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4pPr>
            <a:lvl5pPr indent="-215900" lvl="4"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5pPr>
            <a:lvl6pPr indent="-215900" lvl="5"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6pPr>
            <a:lvl7pPr indent="-215900" lvl="6"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7pPr>
            <a:lvl8pPr indent="-215900" lvl="7"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8pPr>
            <a:lvl9pPr indent="-215900" lvl="8" marL="215900" marR="0" rtl="0" algn="r">
              <a:lnSpc>
                <a:spcPct val="100000"/>
              </a:lnSpc>
              <a:spcBef>
                <a:spcPts val="0"/>
              </a:spcBef>
              <a:spcAft>
                <a:spcPts val="0"/>
              </a:spcAft>
              <a:buClr>
                <a:srgbClr val="045C75"/>
              </a:buClr>
              <a:buSzPts val="1200"/>
              <a:buFont typeface="Times New Roman"/>
              <a:buNone/>
              <a:defRPr b="0" i="0" sz="1200" u="none">
                <a:solidFill>
                  <a:srgbClr val="045C75"/>
                </a:solidFill>
                <a:latin typeface="Times New Roman"/>
                <a:ea typeface="Times New Roman"/>
                <a:cs typeface="Times New Roman"/>
                <a:sym typeface="Times New Roman"/>
              </a:defRPr>
            </a:lvl9pPr>
          </a:lstStyle>
          <a:p>
            <a:pPr indent="-215900" lvl="0" marL="21590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5"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114" name="Shape 114"/>
        <p:cNvGrpSpPr/>
        <p:nvPr/>
      </p:nvGrpSpPr>
      <p:grpSpPr>
        <a:xfrm>
          <a:off x="0" y="0"/>
          <a:ext cx="0" cy="0"/>
          <a:chOff x="0" y="0"/>
          <a:chExt cx="0" cy="0"/>
        </a:xfrm>
      </p:grpSpPr>
      <p:sp>
        <p:nvSpPr>
          <p:cNvPr id="115" name="Shape 115"/>
          <p:cNvSpPr txBox="1"/>
          <p:nvPr>
            <p:ph type="title"/>
          </p:nvPr>
        </p:nvSpPr>
        <p:spPr>
          <a:xfrm>
            <a:off x="457200" y="292100"/>
            <a:ext cx="8228012" cy="1382712"/>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1pPr>
            <a:lvl2pPr lvl="1"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2pPr>
            <a:lvl3pPr lvl="2"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3pPr>
            <a:lvl4pPr lvl="3"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4pPr>
            <a:lvl5pPr lvl="4"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5pPr>
            <a:lvl6pPr lvl="5"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6pPr>
            <a:lvl7pPr lvl="6"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7pPr>
            <a:lvl8pPr lvl="7"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8pPr>
            <a:lvl9pPr lvl="8"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9pPr>
          </a:lstStyle>
          <a:p/>
        </p:txBody>
      </p:sp>
      <p:sp>
        <p:nvSpPr>
          <p:cNvPr id="116" name="Shape 116"/>
          <p:cNvSpPr txBox="1"/>
          <p:nvPr>
            <p:ph idx="1" type="body"/>
          </p:nvPr>
        </p:nvSpPr>
        <p:spPr>
          <a:xfrm>
            <a:off x="457200" y="1905000"/>
            <a:ext cx="8228012" cy="4113212"/>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SzPts val="1400"/>
              <a:buNone/>
              <a:defRPr b="0" i="0" sz="3200" u="none" cap="none" strike="noStrike">
                <a:solidFill>
                  <a:srgbClr val="FFFFFF"/>
                </a:solidFill>
                <a:latin typeface="Tahoma"/>
                <a:ea typeface="Tahoma"/>
                <a:cs typeface="Tahoma"/>
                <a:sym typeface="Tahoma"/>
              </a:defRPr>
            </a:lvl1pPr>
            <a:lvl2pPr indent="-228600" lvl="1" marL="914400" marR="0" rtl="0" algn="l">
              <a:lnSpc>
                <a:spcPct val="100000"/>
              </a:lnSpc>
              <a:spcBef>
                <a:spcPts val="700"/>
              </a:spcBef>
              <a:spcAft>
                <a:spcPts val="0"/>
              </a:spcAft>
              <a:buSzPts val="1400"/>
              <a:buNone/>
              <a:defRPr b="0" i="0" sz="2800" u="none" cap="none" strike="noStrike">
                <a:solidFill>
                  <a:srgbClr val="FFFFFF"/>
                </a:solidFill>
                <a:latin typeface="Tahoma"/>
                <a:ea typeface="Tahoma"/>
                <a:cs typeface="Tahoma"/>
                <a:sym typeface="Tahoma"/>
              </a:defRPr>
            </a:lvl2pPr>
            <a:lvl3pPr indent="-228600" lvl="2" marL="1371600" marR="0" rtl="0" algn="l">
              <a:lnSpc>
                <a:spcPct val="100000"/>
              </a:lnSpc>
              <a:spcBef>
                <a:spcPts val="600"/>
              </a:spcBef>
              <a:spcAft>
                <a:spcPts val="0"/>
              </a:spcAft>
              <a:buSzPts val="1400"/>
              <a:buNone/>
              <a:defRPr b="0" i="0" sz="2400" u="none" cap="none" strike="noStrike">
                <a:solidFill>
                  <a:srgbClr val="FFFFFF"/>
                </a:solidFill>
                <a:latin typeface="Tahoma"/>
                <a:ea typeface="Tahoma"/>
                <a:cs typeface="Tahoma"/>
                <a:sym typeface="Tahoma"/>
              </a:defRPr>
            </a:lvl3pPr>
            <a:lvl4pPr indent="-228600" lvl="3" marL="1828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4pPr>
            <a:lvl5pPr indent="-228600" lvl="4" marL="22860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5pPr>
            <a:lvl6pPr indent="-228600" lvl="5" marL="27432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6pPr>
            <a:lvl7pPr indent="-228600" lvl="6" marL="32004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7pPr>
            <a:lvl8pPr indent="-228600" lvl="7" marL="36576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8pPr>
            <a:lvl9pPr indent="-228600" lvl="8" marL="4114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9pPr>
          </a:lstStyle>
          <a:p/>
        </p:txBody>
      </p:sp>
      <p:sp>
        <p:nvSpPr>
          <p:cNvPr id="117" name="Shape 117"/>
          <p:cNvSpPr/>
          <p:nvPr/>
        </p:nvSpPr>
        <p:spPr>
          <a:xfrm>
            <a:off x="457200" y="6245225"/>
            <a:ext cx="2133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18" name="Shape 118"/>
          <p:cNvSpPr/>
          <p:nvPr/>
        </p:nvSpPr>
        <p:spPr>
          <a:xfrm>
            <a:off x="3124200" y="6245225"/>
            <a:ext cx="2895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19" name="Shape 119"/>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215900" lvl="0"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1pPr>
            <a:lvl2pPr indent="-215900" lvl="1"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2pPr>
            <a:lvl3pPr indent="-215900" lvl="2"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3pPr>
            <a:lvl4pPr indent="-215900" lvl="3"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4pPr>
            <a:lvl5pPr indent="-215900" lvl="4"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5pPr>
            <a:lvl6pPr indent="-215900" lvl="5"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6pPr>
            <a:lvl7pPr indent="-215900" lvl="6"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7pPr>
            <a:lvl8pPr indent="-215900" lvl="7"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8pPr>
            <a:lvl9pPr indent="-215900" lvl="8"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9pPr>
          </a:lstStyle>
          <a:p>
            <a:pPr indent="-215900" lvl="0" marL="21590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6"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124" name="Shape 124"/>
        <p:cNvGrpSpPr/>
        <p:nvPr/>
      </p:nvGrpSpPr>
      <p:grpSpPr>
        <a:xfrm>
          <a:off x="0" y="0"/>
          <a:ext cx="0" cy="0"/>
          <a:chOff x="0" y="0"/>
          <a:chExt cx="0" cy="0"/>
        </a:xfrm>
      </p:grpSpPr>
      <p:sp>
        <p:nvSpPr>
          <p:cNvPr id="125" name="Shape 125"/>
          <p:cNvSpPr txBox="1"/>
          <p:nvPr>
            <p:ph type="title"/>
          </p:nvPr>
        </p:nvSpPr>
        <p:spPr>
          <a:xfrm>
            <a:off x="457200" y="292100"/>
            <a:ext cx="8228012" cy="1382712"/>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1pPr>
            <a:lvl2pPr lvl="1"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2pPr>
            <a:lvl3pPr lvl="2"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3pPr>
            <a:lvl4pPr lvl="3"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4pPr>
            <a:lvl5pPr lvl="4"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5pPr>
            <a:lvl6pPr lvl="5"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6pPr>
            <a:lvl7pPr lvl="6"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7pPr>
            <a:lvl8pPr lvl="7"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8pPr>
            <a:lvl9pPr lvl="8"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9pPr>
          </a:lstStyle>
          <a:p/>
        </p:txBody>
      </p:sp>
      <p:sp>
        <p:nvSpPr>
          <p:cNvPr id="126" name="Shape 126"/>
          <p:cNvSpPr txBox="1"/>
          <p:nvPr>
            <p:ph idx="1" type="body"/>
          </p:nvPr>
        </p:nvSpPr>
        <p:spPr>
          <a:xfrm>
            <a:off x="457200" y="1905000"/>
            <a:ext cx="8228012" cy="4113212"/>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SzPts val="1400"/>
              <a:buNone/>
              <a:defRPr b="0" i="0" sz="3200" u="none" cap="none" strike="noStrike">
                <a:solidFill>
                  <a:srgbClr val="FFFFFF"/>
                </a:solidFill>
                <a:latin typeface="Tahoma"/>
                <a:ea typeface="Tahoma"/>
                <a:cs typeface="Tahoma"/>
                <a:sym typeface="Tahoma"/>
              </a:defRPr>
            </a:lvl1pPr>
            <a:lvl2pPr indent="-228600" lvl="1" marL="914400" marR="0" rtl="0" algn="l">
              <a:lnSpc>
                <a:spcPct val="100000"/>
              </a:lnSpc>
              <a:spcBef>
                <a:spcPts val="700"/>
              </a:spcBef>
              <a:spcAft>
                <a:spcPts val="0"/>
              </a:spcAft>
              <a:buSzPts val="1400"/>
              <a:buNone/>
              <a:defRPr b="0" i="0" sz="2800" u="none" cap="none" strike="noStrike">
                <a:solidFill>
                  <a:srgbClr val="FFFFFF"/>
                </a:solidFill>
                <a:latin typeface="Tahoma"/>
                <a:ea typeface="Tahoma"/>
                <a:cs typeface="Tahoma"/>
                <a:sym typeface="Tahoma"/>
              </a:defRPr>
            </a:lvl2pPr>
            <a:lvl3pPr indent="-228600" lvl="2" marL="1371600" marR="0" rtl="0" algn="l">
              <a:lnSpc>
                <a:spcPct val="100000"/>
              </a:lnSpc>
              <a:spcBef>
                <a:spcPts val="600"/>
              </a:spcBef>
              <a:spcAft>
                <a:spcPts val="0"/>
              </a:spcAft>
              <a:buSzPts val="1400"/>
              <a:buNone/>
              <a:defRPr b="0" i="0" sz="2400" u="none" cap="none" strike="noStrike">
                <a:solidFill>
                  <a:srgbClr val="FFFFFF"/>
                </a:solidFill>
                <a:latin typeface="Tahoma"/>
                <a:ea typeface="Tahoma"/>
                <a:cs typeface="Tahoma"/>
                <a:sym typeface="Tahoma"/>
              </a:defRPr>
            </a:lvl3pPr>
            <a:lvl4pPr indent="-228600" lvl="3" marL="1828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4pPr>
            <a:lvl5pPr indent="-228600" lvl="4" marL="22860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5pPr>
            <a:lvl6pPr indent="-228600" lvl="5" marL="27432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6pPr>
            <a:lvl7pPr indent="-228600" lvl="6" marL="32004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7pPr>
            <a:lvl8pPr indent="-228600" lvl="7" marL="36576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8pPr>
            <a:lvl9pPr indent="-228600" lvl="8" marL="4114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9pPr>
          </a:lstStyle>
          <a:p/>
        </p:txBody>
      </p:sp>
      <p:sp>
        <p:nvSpPr>
          <p:cNvPr id="127" name="Shape 127"/>
          <p:cNvSpPr/>
          <p:nvPr/>
        </p:nvSpPr>
        <p:spPr>
          <a:xfrm>
            <a:off x="457200" y="6245225"/>
            <a:ext cx="2133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28" name="Shape 128"/>
          <p:cNvSpPr/>
          <p:nvPr/>
        </p:nvSpPr>
        <p:spPr>
          <a:xfrm>
            <a:off x="3124200" y="6245225"/>
            <a:ext cx="2895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29" name="Shape 129"/>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215900" lvl="0"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1pPr>
            <a:lvl2pPr indent="-215900" lvl="1"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2pPr>
            <a:lvl3pPr indent="-215900" lvl="2"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3pPr>
            <a:lvl4pPr indent="-215900" lvl="3"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4pPr>
            <a:lvl5pPr indent="-215900" lvl="4"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5pPr>
            <a:lvl6pPr indent="-215900" lvl="5"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6pPr>
            <a:lvl7pPr indent="-215900" lvl="6"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7pPr>
            <a:lvl8pPr indent="-215900" lvl="7"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8pPr>
            <a:lvl9pPr indent="-215900" lvl="8"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9pPr>
          </a:lstStyle>
          <a:p>
            <a:pPr indent="-215900" lvl="0" marL="21590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134" name="Shape 134"/>
        <p:cNvGrpSpPr/>
        <p:nvPr/>
      </p:nvGrpSpPr>
      <p:grpSpPr>
        <a:xfrm>
          <a:off x="0" y="0"/>
          <a:ext cx="0" cy="0"/>
          <a:chOff x="0" y="0"/>
          <a:chExt cx="0" cy="0"/>
        </a:xfrm>
      </p:grpSpPr>
      <p:sp>
        <p:nvSpPr>
          <p:cNvPr id="135" name="Shape 135"/>
          <p:cNvSpPr txBox="1"/>
          <p:nvPr>
            <p:ph type="title"/>
          </p:nvPr>
        </p:nvSpPr>
        <p:spPr>
          <a:xfrm>
            <a:off x="457200" y="292100"/>
            <a:ext cx="8228012" cy="1382712"/>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1pPr>
            <a:lvl2pPr lvl="1"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2pPr>
            <a:lvl3pPr lvl="2"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3pPr>
            <a:lvl4pPr lvl="3"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4pPr>
            <a:lvl5pPr lvl="4"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5pPr>
            <a:lvl6pPr lvl="5"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6pPr>
            <a:lvl7pPr lvl="6"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7pPr>
            <a:lvl8pPr lvl="7"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8pPr>
            <a:lvl9pPr lvl="8"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9pPr>
          </a:lstStyle>
          <a:p/>
        </p:txBody>
      </p:sp>
      <p:sp>
        <p:nvSpPr>
          <p:cNvPr id="136" name="Shape 136"/>
          <p:cNvSpPr txBox="1"/>
          <p:nvPr>
            <p:ph idx="1" type="body"/>
          </p:nvPr>
        </p:nvSpPr>
        <p:spPr>
          <a:xfrm>
            <a:off x="457200" y="1905000"/>
            <a:ext cx="8228012" cy="4113212"/>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SzPts val="1400"/>
              <a:buNone/>
              <a:defRPr b="0" i="0" sz="3200" u="none" cap="none" strike="noStrike">
                <a:solidFill>
                  <a:srgbClr val="FFFFFF"/>
                </a:solidFill>
                <a:latin typeface="Tahoma"/>
                <a:ea typeface="Tahoma"/>
                <a:cs typeface="Tahoma"/>
                <a:sym typeface="Tahoma"/>
              </a:defRPr>
            </a:lvl1pPr>
            <a:lvl2pPr indent="-228600" lvl="1" marL="914400" marR="0" rtl="0" algn="l">
              <a:lnSpc>
                <a:spcPct val="100000"/>
              </a:lnSpc>
              <a:spcBef>
                <a:spcPts val="700"/>
              </a:spcBef>
              <a:spcAft>
                <a:spcPts val="0"/>
              </a:spcAft>
              <a:buSzPts val="1400"/>
              <a:buNone/>
              <a:defRPr b="0" i="0" sz="2800" u="none" cap="none" strike="noStrike">
                <a:solidFill>
                  <a:srgbClr val="FFFFFF"/>
                </a:solidFill>
                <a:latin typeface="Tahoma"/>
                <a:ea typeface="Tahoma"/>
                <a:cs typeface="Tahoma"/>
                <a:sym typeface="Tahoma"/>
              </a:defRPr>
            </a:lvl2pPr>
            <a:lvl3pPr indent="-228600" lvl="2" marL="1371600" marR="0" rtl="0" algn="l">
              <a:lnSpc>
                <a:spcPct val="100000"/>
              </a:lnSpc>
              <a:spcBef>
                <a:spcPts val="600"/>
              </a:spcBef>
              <a:spcAft>
                <a:spcPts val="0"/>
              </a:spcAft>
              <a:buSzPts val="1400"/>
              <a:buNone/>
              <a:defRPr b="0" i="0" sz="2400" u="none" cap="none" strike="noStrike">
                <a:solidFill>
                  <a:srgbClr val="FFFFFF"/>
                </a:solidFill>
                <a:latin typeface="Tahoma"/>
                <a:ea typeface="Tahoma"/>
                <a:cs typeface="Tahoma"/>
                <a:sym typeface="Tahoma"/>
              </a:defRPr>
            </a:lvl3pPr>
            <a:lvl4pPr indent="-228600" lvl="3" marL="1828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4pPr>
            <a:lvl5pPr indent="-228600" lvl="4" marL="22860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5pPr>
            <a:lvl6pPr indent="-228600" lvl="5" marL="27432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6pPr>
            <a:lvl7pPr indent="-228600" lvl="6" marL="32004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7pPr>
            <a:lvl8pPr indent="-228600" lvl="7" marL="36576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8pPr>
            <a:lvl9pPr indent="-228600" lvl="8" marL="4114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9pPr>
          </a:lstStyle>
          <a:p/>
        </p:txBody>
      </p:sp>
      <p:sp>
        <p:nvSpPr>
          <p:cNvPr id="137" name="Shape 137"/>
          <p:cNvSpPr/>
          <p:nvPr/>
        </p:nvSpPr>
        <p:spPr>
          <a:xfrm>
            <a:off x="457200" y="6245225"/>
            <a:ext cx="2133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38" name="Shape 138"/>
          <p:cNvSpPr/>
          <p:nvPr/>
        </p:nvSpPr>
        <p:spPr>
          <a:xfrm>
            <a:off x="3124200" y="6245225"/>
            <a:ext cx="2895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39" name="Shape 139"/>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215900" lvl="0"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1pPr>
            <a:lvl2pPr indent="-215900" lvl="1"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2pPr>
            <a:lvl3pPr indent="-215900" lvl="2"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3pPr>
            <a:lvl4pPr indent="-215900" lvl="3"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4pPr>
            <a:lvl5pPr indent="-215900" lvl="4"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5pPr>
            <a:lvl6pPr indent="-215900" lvl="5"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6pPr>
            <a:lvl7pPr indent="-215900" lvl="6"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7pPr>
            <a:lvl8pPr indent="-215900" lvl="7"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8pPr>
            <a:lvl9pPr indent="-215900" lvl="8"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9pPr>
          </a:lstStyle>
          <a:p>
            <a:pPr indent="-215900" lvl="0" marL="21590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9DAF8"/>
        </a:solidFill>
      </p:bgPr>
    </p:bg>
    <p:spTree>
      <p:nvGrpSpPr>
        <p:cNvPr id="144" name="Shape 144"/>
        <p:cNvGrpSpPr/>
        <p:nvPr/>
      </p:nvGrpSpPr>
      <p:grpSpPr>
        <a:xfrm>
          <a:off x="0" y="0"/>
          <a:ext cx="0" cy="0"/>
          <a:chOff x="0" y="0"/>
          <a:chExt cx="0" cy="0"/>
        </a:xfrm>
      </p:grpSpPr>
      <p:sp>
        <p:nvSpPr>
          <p:cNvPr id="145" name="Shape 145"/>
          <p:cNvSpPr txBox="1"/>
          <p:nvPr>
            <p:ph type="title"/>
          </p:nvPr>
        </p:nvSpPr>
        <p:spPr>
          <a:xfrm>
            <a:off x="457200" y="292100"/>
            <a:ext cx="8228012" cy="1382712"/>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1pPr>
            <a:lvl2pPr lvl="1"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2pPr>
            <a:lvl3pPr lvl="2"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3pPr>
            <a:lvl4pPr lvl="3"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4pPr>
            <a:lvl5pPr lvl="4"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5pPr>
            <a:lvl6pPr lvl="5"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6pPr>
            <a:lvl7pPr lvl="6"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7pPr>
            <a:lvl8pPr lvl="7"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8pPr>
            <a:lvl9pPr lvl="8" marR="0" rtl="0" algn="l">
              <a:lnSpc>
                <a:spcPct val="100000"/>
              </a:lnSpc>
              <a:spcBef>
                <a:spcPts val="0"/>
              </a:spcBef>
              <a:spcAft>
                <a:spcPts val="0"/>
              </a:spcAft>
              <a:buSzPts val="1400"/>
              <a:buNone/>
              <a:defRPr b="0" i="0" sz="4400" u="none" cap="none" strike="noStrike">
                <a:solidFill>
                  <a:srgbClr val="FFFFFF"/>
                </a:solidFill>
                <a:latin typeface="Tahoma"/>
                <a:ea typeface="Tahoma"/>
                <a:cs typeface="Tahoma"/>
                <a:sym typeface="Tahoma"/>
              </a:defRPr>
            </a:lvl9pPr>
          </a:lstStyle>
          <a:p/>
        </p:txBody>
      </p:sp>
      <p:sp>
        <p:nvSpPr>
          <p:cNvPr id="146" name="Shape 146"/>
          <p:cNvSpPr txBox="1"/>
          <p:nvPr>
            <p:ph idx="1" type="body"/>
          </p:nvPr>
        </p:nvSpPr>
        <p:spPr>
          <a:xfrm>
            <a:off x="457200" y="1905000"/>
            <a:ext cx="8228012" cy="4113212"/>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SzPts val="1400"/>
              <a:buNone/>
              <a:defRPr b="0" i="0" sz="3200" u="none" cap="none" strike="noStrike">
                <a:solidFill>
                  <a:srgbClr val="FFFFFF"/>
                </a:solidFill>
                <a:latin typeface="Tahoma"/>
                <a:ea typeface="Tahoma"/>
                <a:cs typeface="Tahoma"/>
                <a:sym typeface="Tahoma"/>
              </a:defRPr>
            </a:lvl1pPr>
            <a:lvl2pPr indent="-228600" lvl="1" marL="914400" marR="0" rtl="0" algn="l">
              <a:lnSpc>
                <a:spcPct val="100000"/>
              </a:lnSpc>
              <a:spcBef>
                <a:spcPts val="700"/>
              </a:spcBef>
              <a:spcAft>
                <a:spcPts val="0"/>
              </a:spcAft>
              <a:buSzPts val="1400"/>
              <a:buNone/>
              <a:defRPr b="0" i="0" sz="2800" u="none" cap="none" strike="noStrike">
                <a:solidFill>
                  <a:srgbClr val="FFFFFF"/>
                </a:solidFill>
                <a:latin typeface="Tahoma"/>
                <a:ea typeface="Tahoma"/>
                <a:cs typeface="Tahoma"/>
                <a:sym typeface="Tahoma"/>
              </a:defRPr>
            </a:lvl2pPr>
            <a:lvl3pPr indent="-228600" lvl="2" marL="1371600" marR="0" rtl="0" algn="l">
              <a:lnSpc>
                <a:spcPct val="100000"/>
              </a:lnSpc>
              <a:spcBef>
                <a:spcPts val="600"/>
              </a:spcBef>
              <a:spcAft>
                <a:spcPts val="0"/>
              </a:spcAft>
              <a:buSzPts val="1400"/>
              <a:buNone/>
              <a:defRPr b="0" i="0" sz="2400" u="none" cap="none" strike="noStrike">
                <a:solidFill>
                  <a:srgbClr val="FFFFFF"/>
                </a:solidFill>
                <a:latin typeface="Tahoma"/>
                <a:ea typeface="Tahoma"/>
                <a:cs typeface="Tahoma"/>
                <a:sym typeface="Tahoma"/>
              </a:defRPr>
            </a:lvl3pPr>
            <a:lvl4pPr indent="-228600" lvl="3" marL="1828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4pPr>
            <a:lvl5pPr indent="-228600" lvl="4" marL="22860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5pPr>
            <a:lvl6pPr indent="-228600" lvl="5" marL="27432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6pPr>
            <a:lvl7pPr indent="-228600" lvl="6" marL="32004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7pPr>
            <a:lvl8pPr indent="-228600" lvl="7" marL="36576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8pPr>
            <a:lvl9pPr indent="-228600" lvl="8" marL="4114800" marR="0" rtl="0" algn="l">
              <a:lnSpc>
                <a:spcPct val="100000"/>
              </a:lnSpc>
              <a:spcBef>
                <a:spcPts val="500"/>
              </a:spcBef>
              <a:spcAft>
                <a:spcPts val="0"/>
              </a:spcAft>
              <a:buSzPts val="1400"/>
              <a:buNone/>
              <a:defRPr b="0" i="0" sz="2000" u="none" cap="none" strike="noStrike">
                <a:solidFill>
                  <a:srgbClr val="FFFFFF"/>
                </a:solidFill>
                <a:latin typeface="Tahoma"/>
                <a:ea typeface="Tahoma"/>
                <a:cs typeface="Tahoma"/>
                <a:sym typeface="Tahoma"/>
              </a:defRPr>
            </a:lvl9pPr>
          </a:lstStyle>
          <a:p/>
        </p:txBody>
      </p:sp>
      <p:sp>
        <p:nvSpPr>
          <p:cNvPr id="147" name="Shape 147"/>
          <p:cNvSpPr/>
          <p:nvPr/>
        </p:nvSpPr>
        <p:spPr>
          <a:xfrm>
            <a:off x="3124200" y="6245225"/>
            <a:ext cx="2895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48" name="Shape 148"/>
          <p:cNvSpPr txBox="1"/>
          <p:nvPr>
            <p:ph idx="12" type="sldNum"/>
          </p:nvPr>
        </p:nvSpPr>
        <p:spPr>
          <a:xfrm>
            <a:off x="6553200" y="6245225"/>
            <a:ext cx="2132012" cy="474662"/>
          </a:xfrm>
          <a:prstGeom prst="rect">
            <a:avLst/>
          </a:prstGeom>
          <a:noFill/>
          <a:ln>
            <a:noFill/>
          </a:ln>
        </p:spPr>
        <p:txBody>
          <a:bodyPr anchorCtr="0" anchor="b" bIns="46800" lIns="90000" spcFirstLastPara="1" rIns="90000" wrap="square" tIns="46800">
            <a:noAutofit/>
          </a:bodyPr>
          <a:lstStyle>
            <a:lvl1pPr indent="-215900" lvl="0"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1pPr>
            <a:lvl2pPr indent="-215900" lvl="1"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2pPr>
            <a:lvl3pPr indent="-215900" lvl="2"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3pPr>
            <a:lvl4pPr indent="-215900" lvl="3"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4pPr>
            <a:lvl5pPr indent="-215900" lvl="4"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5pPr>
            <a:lvl6pPr indent="-215900" lvl="5"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6pPr>
            <a:lvl7pPr indent="-215900" lvl="6"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7pPr>
            <a:lvl8pPr indent="-215900" lvl="7"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8pPr>
            <a:lvl9pPr indent="-215900" lvl="8" marL="215900" marR="0" rtl="0" algn="r">
              <a:lnSpc>
                <a:spcPct val="100000"/>
              </a:lnSpc>
              <a:spcBef>
                <a:spcPts val="0"/>
              </a:spcBef>
              <a:spcAft>
                <a:spcPts val="0"/>
              </a:spcAft>
              <a:buClr>
                <a:srgbClr val="FFFFFF"/>
              </a:buClr>
              <a:buSzPts val="1400"/>
              <a:buFont typeface="Times New Roman"/>
              <a:buNone/>
              <a:defRPr b="0" i="0" sz="1400" u="none">
                <a:solidFill>
                  <a:srgbClr val="FFFFFF"/>
                </a:solidFill>
                <a:latin typeface="Times New Roman"/>
                <a:ea typeface="Times New Roman"/>
                <a:cs typeface="Times New Roman"/>
                <a:sym typeface="Times New Roman"/>
              </a:defRPr>
            </a:lvl9pPr>
          </a:lstStyle>
          <a:p>
            <a:pPr indent="-215900" lvl="0" marL="21590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
        <p:nvSpPr>
          <p:cNvPr id="149" name="Shape 149"/>
          <p:cNvSpPr/>
          <p:nvPr/>
        </p:nvSpPr>
        <p:spPr>
          <a:xfrm>
            <a:off x="457200" y="6245225"/>
            <a:ext cx="2133600" cy="476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3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hyperlink" Target="http://www.youtube.com/watch?v=Hv1utOUclm0" TargetMode="Externa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35.png"/><Relationship Id="rId6"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http://maps-of-world.ru/fiz-rus.jp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hyperlink" Target="http://www.youtube.com/watch?v=UrHEccWV2Y8" TargetMode="Externa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jpg"/><Relationship Id="rId4" Type="http://schemas.openxmlformats.org/officeDocument/2006/relationships/image" Target="../media/image36.jpg"/><Relationship Id="rId5" Type="http://schemas.openxmlformats.org/officeDocument/2006/relationships/image" Target="../media/image27.jpg"/><Relationship Id="rId6" Type="http://schemas.openxmlformats.org/officeDocument/2006/relationships/image" Target="../media/image30.jpg"/><Relationship Id="rId7" Type="http://schemas.openxmlformats.org/officeDocument/2006/relationships/image" Target="../media/image26.jpg"/><Relationship Id="rId8" Type="http://schemas.openxmlformats.org/officeDocument/2006/relationships/image" Target="../media/image2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1.jpg"/><Relationship Id="rId4" Type="http://schemas.openxmlformats.org/officeDocument/2006/relationships/image" Target="../media/image23.jpg"/><Relationship Id="rId5" Type="http://schemas.openxmlformats.org/officeDocument/2006/relationships/image" Target="../media/image32.jpg"/><Relationship Id="rId6" Type="http://schemas.openxmlformats.org/officeDocument/2006/relationships/image" Target="../media/image2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4.jpg"/><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4.jpg"/><Relationship Id="rId4" Type="http://schemas.openxmlformats.org/officeDocument/2006/relationships/image" Target="../media/image39.jpg"/><Relationship Id="rId5" Type="http://schemas.openxmlformats.org/officeDocument/2006/relationships/image" Target="../media/image31.jpg"/><Relationship Id="rId6" Type="http://schemas.openxmlformats.org/officeDocument/2006/relationships/image" Target="../media/image3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image" Target="../media/image4.jpg"/><Relationship Id="rId4" Type="http://schemas.openxmlformats.org/officeDocument/2006/relationships/image" Target="../media/image42.jpg"/><Relationship Id="rId5" Type="http://schemas.openxmlformats.org/officeDocument/2006/relationships/image" Target="../media/image46.jpg"/><Relationship Id="rId6" Type="http://schemas.openxmlformats.org/officeDocument/2006/relationships/image" Target="../media/image43.jpg"/><Relationship Id="rId7" Type="http://schemas.openxmlformats.org/officeDocument/2006/relationships/image" Target="../media/image4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4.jpg"/><Relationship Id="rId4" Type="http://schemas.openxmlformats.org/officeDocument/2006/relationships/image" Target="../media/image38.jpg"/><Relationship Id="rId5" Type="http://schemas.openxmlformats.org/officeDocument/2006/relationships/image" Target="../media/image4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Shape 160"/>
          <p:cNvSpPr txBox="1"/>
          <p:nvPr/>
        </p:nvSpPr>
        <p:spPr>
          <a:xfrm>
            <a:off x="361775" y="577100"/>
            <a:ext cx="8248500" cy="4023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US" sz="2400">
                <a:solidFill>
                  <a:schemeClr val="dk1"/>
                </a:solidFill>
                <a:latin typeface="Times New Roman"/>
                <a:ea typeface="Times New Roman"/>
                <a:cs typeface="Times New Roman"/>
                <a:sym typeface="Times New Roman"/>
              </a:rPr>
              <a:t>	 	 	</a:t>
            </a:r>
            <a:endParaRPr sz="2400">
              <a:solidFill>
                <a:schemeClr val="dk1"/>
              </a:solidFill>
              <a:latin typeface="Times New Roman"/>
              <a:ea typeface="Times New Roman"/>
              <a:cs typeface="Times New Roman"/>
              <a:sym typeface="Times New Roman"/>
            </a:endParaRPr>
          </a:p>
          <a:p>
            <a:pPr indent="0" lvl="0" marL="0" rtl="0">
              <a:spcBef>
                <a:spcPts val="0"/>
              </a:spcBef>
              <a:spcAft>
                <a:spcPts val="0"/>
              </a:spcAft>
              <a:buNone/>
            </a:pPr>
            <a:r>
              <a:rPr lang="en-US" sz="3600">
                <a:solidFill>
                  <a:srgbClr val="333333"/>
                </a:solidFill>
                <a:latin typeface="Times New Roman"/>
                <a:ea typeface="Times New Roman"/>
                <a:cs typeface="Times New Roman"/>
                <a:sym typeface="Times New Roman"/>
              </a:rPr>
              <a:t>Ни готовить, ни стирать,</a:t>
            </a:r>
            <a:endParaRPr sz="3600">
              <a:solidFill>
                <a:srgbClr val="333333"/>
              </a:solidFill>
              <a:latin typeface="Times New Roman"/>
              <a:ea typeface="Times New Roman"/>
              <a:cs typeface="Times New Roman"/>
              <a:sym typeface="Times New Roman"/>
            </a:endParaRPr>
          </a:p>
          <a:p>
            <a:pPr indent="0" lvl="0" marL="0" rtl="0">
              <a:spcBef>
                <a:spcPts val="0"/>
              </a:spcBef>
              <a:spcAft>
                <a:spcPts val="0"/>
              </a:spcAft>
              <a:buNone/>
            </a:pPr>
            <a:r>
              <a:rPr lang="en-US" sz="3600">
                <a:solidFill>
                  <a:schemeClr val="dk1"/>
                </a:solidFill>
                <a:latin typeface="Times New Roman"/>
                <a:ea typeface="Times New Roman"/>
                <a:cs typeface="Times New Roman"/>
                <a:sym typeface="Times New Roman"/>
              </a:rPr>
              <a:t>Без чего, мы скажем прямо,</a:t>
            </a:r>
            <a:endParaRPr sz="3600">
              <a:solidFill>
                <a:schemeClr val="dk1"/>
              </a:solidFill>
              <a:latin typeface="Times New Roman"/>
              <a:ea typeface="Times New Roman"/>
              <a:cs typeface="Times New Roman"/>
              <a:sym typeface="Times New Roman"/>
            </a:endParaRPr>
          </a:p>
          <a:p>
            <a:pPr indent="0" lvl="0" marL="0" rtl="0">
              <a:spcBef>
                <a:spcPts val="0"/>
              </a:spcBef>
              <a:spcAft>
                <a:spcPts val="0"/>
              </a:spcAft>
              <a:buNone/>
            </a:pPr>
            <a:r>
              <a:rPr lang="en-US" sz="3600">
                <a:solidFill>
                  <a:schemeClr val="dk1"/>
                </a:solidFill>
                <a:latin typeface="Times New Roman"/>
                <a:ea typeface="Times New Roman"/>
                <a:cs typeface="Times New Roman"/>
                <a:sym typeface="Times New Roman"/>
              </a:rPr>
              <a:t>Человеку умирать?</a:t>
            </a:r>
            <a:endParaRPr sz="3600">
              <a:solidFill>
                <a:schemeClr val="dk1"/>
              </a:solidFill>
              <a:latin typeface="Times New Roman"/>
              <a:ea typeface="Times New Roman"/>
              <a:cs typeface="Times New Roman"/>
              <a:sym typeface="Times New Roman"/>
            </a:endParaRPr>
          </a:p>
          <a:p>
            <a:pPr indent="0" lvl="0" marL="0" rtl="0">
              <a:spcBef>
                <a:spcPts val="0"/>
              </a:spcBef>
              <a:spcAft>
                <a:spcPts val="0"/>
              </a:spcAft>
              <a:buNone/>
            </a:pPr>
            <a:r>
              <a:rPr lang="en-US" sz="3600">
                <a:solidFill>
                  <a:schemeClr val="dk1"/>
                </a:solidFill>
                <a:latin typeface="Times New Roman"/>
                <a:ea typeface="Times New Roman"/>
                <a:cs typeface="Times New Roman"/>
                <a:sym typeface="Times New Roman"/>
              </a:rPr>
              <a:t>Чтобы лился дождик с неба,</a:t>
            </a:r>
            <a:endParaRPr sz="3600">
              <a:solidFill>
                <a:schemeClr val="dk1"/>
              </a:solidFill>
              <a:latin typeface="Times New Roman"/>
              <a:ea typeface="Times New Roman"/>
              <a:cs typeface="Times New Roman"/>
              <a:sym typeface="Times New Roman"/>
            </a:endParaRPr>
          </a:p>
          <a:p>
            <a:pPr indent="0" lvl="0" marL="0" rtl="0">
              <a:spcBef>
                <a:spcPts val="0"/>
              </a:spcBef>
              <a:spcAft>
                <a:spcPts val="0"/>
              </a:spcAft>
              <a:buNone/>
            </a:pPr>
            <a:r>
              <a:rPr lang="en-US" sz="3600">
                <a:solidFill>
                  <a:schemeClr val="dk1"/>
                </a:solidFill>
                <a:latin typeface="Times New Roman"/>
                <a:ea typeface="Times New Roman"/>
                <a:cs typeface="Times New Roman"/>
                <a:sym typeface="Times New Roman"/>
              </a:rPr>
              <a:t>Чтоб росли колосья хлеба,</a:t>
            </a:r>
            <a:endParaRPr sz="3600">
              <a:solidFill>
                <a:schemeClr val="dk1"/>
              </a:solidFill>
              <a:latin typeface="Times New Roman"/>
              <a:ea typeface="Times New Roman"/>
              <a:cs typeface="Times New Roman"/>
              <a:sym typeface="Times New Roman"/>
            </a:endParaRPr>
          </a:p>
          <a:p>
            <a:pPr indent="0" lvl="0" marL="0" rtl="0">
              <a:spcBef>
                <a:spcPts val="0"/>
              </a:spcBef>
              <a:spcAft>
                <a:spcPts val="0"/>
              </a:spcAft>
              <a:buNone/>
            </a:pPr>
            <a:r>
              <a:rPr lang="en-US" sz="3600">
                <a:solidFill>
                  <a:schemeClr val="dk1"/>
                </a:solidFill>
                <a:latin typeface="Times New Roman"/>
                <a:ea typeface="Times New Roman"/>
                <a:cs typeface="Times New Roman"/>
                <a:sym typeface="Times New Roman"/>
              </a:rPr>
              <a:t>Чтобы плыли корабли —</a:t>
            </a:r>
            <a:endParaRPr sz="3600">
              <a:solidFill>
                <a:schemeClr val="dk1"/>
              </a:solidFill>
              <a:latin typeface="Times New Roman"/>
              <a:ea typeface="Times New Roman"/>
              <a:cs typeface="Times New Roman"/>
              <a:sym typeface="Times New Roman"/>
            </a:endParaRPr>
          </a:p>
          <a:p>
            <a:pPr indent="0" lvl="0" marL="0" rtl="0">
              <a:spcBef>
                <a:spcPts val="0"/>
              </a:spcBef>
              <a:spcAft>
                <a:spcPts val="0"/>
              </a:spcAft>
              <a:buNone/>
            </a:pPr>
            <a:r>
              <a:rPr lang="en-US" sz="3600">
                <a:solidFill>
                  <a:schemeClr val="dk1"/>
                </a:solidFill>
                <a:latin typeface="Times New Roman"/>
                <a:ea typeface="Times New Roman"/>
                <a:cs typeface="Times New Roman"/>
                <a:sym typeface="Times New Roman"/>
              </a:rPr>
              <a:t>Жить нельзя нам без ...</a:t>
            </a:r>
            <a:endParaRPr sz="3600">
              <a:solidFill>
                <a:srgbClr val="333333"/>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pic>
        <p:nvPicPr>
          <p:cNvPr id="167" name="Shape 167"/>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68" name="Shape 168"/>
          <p:cNvSpPr/>
          <p:nvPr/>
        </p:nvSpPr>
        <p:spPr>
          <a:xfrm>
            <a:off x="186600" y="282375"/>
            <a:ext cx="8921733" cy="2112499"/>
          </a:xfrm>
          <a:prstGeom prst="rect">
            <a:avLst/>
          </a:prstGeom>
        </p:spPr>
        <p:txBody>
          <a:bodyPr>
            <a:prstTxWarp prst="textPlain"/>
          </a:bodyPr>
          <a:lstStyle/>
          <a:p>
            <a:pPr lvl="0" algn="l"/>
            <a:r>
              <a:rPr b="0" i="1">
                <a:ln cap="sq" cmpd="sng" w="9525">
                  <a:solidFill>
                    <a:srgbClr val="000000"/>
                  </a:solidFill>
                  <a:prstDash val="solid"/>
                  <a:miter lim="800000"/>
                  <a:headEnd len="sm" w="sm" type="none"/>
                  <a:tailEnd len="sm" w="sm" type="none"/>
                </a:ln>
                <a:solidFill>
                  <a:srgbClr val="22228B"/>
                </a:solidFill>
                <a:latin typeface="Cambria"/>
              </a:rPr>
              <a:t>Тема урока: Вода на Земле.</a:t>
            </a:r>
          </a:p>
        </p:txBody>
      </p:sp>
      <p:sp>
        <p:nvSpPr>
          <p:cNvPr id="169" name="Shape 169"/>
          <p:cNvSpPr txBox="1"/>
          <p:nvPr/>
        </p:nvSpPr>
        <p:spPr>
          <a:xfrm>
            <a:off x="3500437" y="5214937"/>
            <a:ext cx="5414962" cy="2214562"/>
          </a:xfrm>
          <a:prstGeom prst="rect">
            <a:avLst/>
          </a:prstGeom>
          <a:noFill/>
          <a:ln>
            <a:noFill/>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E5FFFF"/>
              </a:buClr>
              <a:buSzPts val="4400"/>
              <a:buFont typeface="Tahoma"/>
              <a:buNone/>
            </a:pPr>
            <a:br>
              <a:rPr b="0" i="1" lang="en-US" sz="4400" u="none">
                <a:solidFill>
                  <a:srgbClr val="E5FFFF"/>
                </a:solidFill>
                <a:latin typeface="Tahoma"/>
                <a:ea typeface="Tahoma"/>
                <a:cs typeface="Tahoma"/>
                <a:sym typeface="Tahoma"/>
              </a:rPr>
            </a:b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Shape 174"/>
          <p:cNvSpPr/>
          <p:nvPr/>
        </p:nvSpPr>
        <p:spPr>
          <a:xfrm>
            <a:off x="0" y="260350"/>
            <a:ext cx="4572000" cy="5900700"/>
          </a:xfrm>
          <a:prstGeom prst="verticalScroll">
            <a:avLst>
              <a:gd fmla="val 2700" name="adj"/>
            </a:avLst>
          </a:prstGeom>
          <a:gradFill>
            <a:gsLst>
              <a:gs pos="0">
                <a:srgbClr val="89B4B4"/>
              </a:gs>
              <a:gs pos="100000">
                <a:srgbClr val="89B4B4"/>
              </a:gs>
            </a:gsLst>
            <a:lin ang="8339974" scaled="0"/>
          </a:gradFill>
          <a:ln cap="sq" cmpd="sng" w="9525">
            <a:solidFill>
              <a:srgbClr val="7AA5A5"/>
            </a:solidFill>
            <a:prstDash val="solid"/>
            <a:miter lim="800000"/>
            <a:headEnd len="sm" w="sm" type="none"/>
            <a:tailEnd len="sm" w="sm" type="none"/>
          </a:ln>
          <a:effectLst>
            <a:outerShdw blurRad="63500" dir="2700000" dist="153753">
              <a:srgbClr val="000000">
                <a:alpha val="25880"/>
              </a:srgbClr>
            </a:outerShdw>
          </a:effectLst>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FF"/>
              </a:buClr>
              <a:buSzPts val="3200"/>
              <a:buFont typeface="Tahoma"/>
              <a:buNone/>
            </a:pPr>
            <a:r>
              <a:rPr b="1" i="1" lang="en-US" sz="3200" u="none">
                <a:solidFill>
                  <a:srgbClr val="0000FF"/>
                </a:solidFill>
                <a:latin typeface="Times New Roman"/>
                <a:ea typeface="Times New Roman"/>
                <a:cs typeface="Times New Roman"/>
                <a:sym typeface="Times New Roman"/>
              </a:rPr>
              <a:t>Вода! Нельзя сказать, что ты необходима для жизни. </a:t>
            </a:r>
            <a:endParaRPr>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FF"/>
              </a:buClr>
              <a:buSzPts val="3200"/>
              <a:buFont typeface="Tahoma"/>
              <a:buNone/>
            </a:pPr>
            <a:r>
              <a:rPr b="1" i="1" lang="en-US" sz="3200" u="none">
                <a:solidFill>
                  <a:srgbClr val="0000FF"/>
                </a:solidFill>
                <a:latin typeface="Times New Roman"/>
                <a:ea typeface="Times New Roman"/>
                <a:cs typeface="Times New Roman"/>
                <a:sym typeface="Times New Roman"/>
              </a:rPr>
              <a:t>Ты -  сама жизнь.</a:t>
            </a:r>
            <a:endParaRPr>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FF"/>
              </a:buClr>
              <a:buSzPts val="3200"/>
              <a:buFont typeface="Tahoma"/>
              <a:buNone/>
            </a:pPr>
            <a:r>
              <a:rPr b="1" i="1" lang="en-US" sz="3200" u="none">
                <a:solidFill>
                  <a:srgbClr val="0000FF"/>
                </a:solidFill>
                <a:latin typeface="Times New Roman"/>
                <a:ea typeface="Times New Roman"/>
                <a:cs typeface="Times New Roman"/>
                <a:sym typeface="Times New Roman"/>
              </a:rPr>
              <a:t>Ты – самое большое богатство на Земле!</a:t>
            </a:r>
            <a:endParaRPr b="1" i="1" sz="3200" u="none">
              <a:solidFill>
                <a:srgbClr val="0000FF"/>
              </a:solidFill>
              <a:latin typeface="Times New Roman"/>
              <a:ea typeface="Times New Roman"/>
              <a:cs typeface="Times New Roman"/>
              <a:sym typeface="Times New Roman"/>
            </a:endParaRPr>
          </a:p>
          <a:p>
            <a:pPr indent="0" lvl="0" marL="0" rtl="0">
              <a:spcBef>
                <a:spcPts val="0"/>
              </a:spcBef>
              <a:spcAft>
                <a:spcPts val="0"/>
              </a:spcAft>
              <a:buClr>
                <a:srgbClr val="000073"/>
              </a:buClr>
              <a:buSzPts val="3200"/>
              <a:buFont typeface="Corsiva"/>
              <a:buNone/>
            </a:pPr>
            <a:r>
              <a:rPr b="1" lang="en-US" sz="1800">
                <a:solidFill>
                  <a:srgbClr val="000073"/>
                </a:solidFill>
                <a:latin typeface="Corsiva"/>
                <a:ea typeface="Corsiva"/>
                <a:cs typeface="Corsiva"/>
                <a:sym typeface="Corsiva"/>
              </a:rPr>
              <a:t>Антуан де Сент-Экзюпери </a:t>
            </a:r>
            <a:endParaRPr sz="1800">
              <a:solidFill>
                <a:schemeClr val="dk1"/>
              </a:solidFill>
            </a:endParaRPr>
          </a:p>
          <a:p>
            <a:pPr indent="0" lvl="0" marL="0" marR="0" rtl="0" algn="l">
              <a:lnSpc>
                <a:spcPct val="100000"/>
              </a:lnSpc>
              <a:spcBef>
                <a:spcPts val="0"/>
              </a:spcBef>
              <a:spcAft>
                <a:spcPts val="0"/>
              </a:spcAft>
              <a:buClr>
                <a:srgbClr val="0000FF"/>
              </a:buClr>
              <a:buSzPts val="3200"/>
              <a:buFont typeface="Tahoma"/>
              <a:buNone/>
            </a:pPr>
            <a:r>
              <a:t/>
            </a:r>
            <a:endParaRPr b="1" i="1" sz="3200">
              <a:solidFill>
                <a:srgbClr val="0000FF"/>
              </a:solidFill>
              <a:latin typeface="Tahoma"/>
              <a:ea typeface="Tahoma"/>
              <a:cs typeface="Tahoma"/>
              <a:sym typeface="Tahoma"/>
            </a:endParaRPr>
          </a:p>
        </p:txBody>
      </p:sp>
      <p:pic>
        <p:nvPicPr>
          <p:cNvPr id="175" name="Shape 175"/>
          <p:cNvPicPr preferRelativeResize="0"/>
          <p:nvPr/>
        </p:nvPicPr>
        <p:blipFill>
          <a:blip r:embed="rId3">
            <a:alphaModFix/>
          </a:blip>
          <a:stretch>
            <a:fillRect/>
          </a:stretch>
        </p:blipFill>
        <p:spPr>
          <a:xfrm>
            <a:off x="4848775" y="260350"/>
            <a:ext cx="3981350" cy="5990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500"/>
                                        <p:tgtEl>
                                          <p:spTgt spid="1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pic>
        <p:nvPicPr>
          <p:cNvPr id="180" name="Shape 180"/>
          <p:cNvPicPr preferRelativeResize="0"/>
          <p:nvPr/>
        </p:nvPicPr>
        <p:blipFill rotWithShape="1">
          <a:blip r:embed="rId3">
            <a:alphaModFix/>
          </a:blip>
          <a:srcRect b="0" l="0" r="0" t="0"/>
          <a:stretch/>
        </p:blipFill>
        <p:spPr>
          <a:xfrm>
            <a:off x="0" y="0"/>
            <a:ext cx="9144000" cy="6856412"/>
          </a:xfrm>
          <a:prstGeom prst="rect">
            <a:avLst/>
          </a:prstGeom>
          <a:noFill/>
          <a:ln>
            <a:noFill/>
          </a:ln>
        </p:spPr>
      </p:pic>
      <p:sp>
        <p:nvSpPr>
          <p:cNvPr id="181" name="Shape 181"/>
          <p:cNvSpPr txBox="1"/>
          <p:nvPr/>
        </p:nvSpPr>
        <p:spPr>
          <a:xfrm>
            <a:off x="500062" y="115887"/>
            <a:ext cx="8229600" cy="857250"/>
          </a:xfrm>
          <a:prstGeom prst="rect">
            <a:avLst/>
          </a:prstGeom>
          <a:noFill/>
          <a:ln>
            <a:noFill/>
          </a:ln>
        </p:spPr>
        <p:txBody>
          <a:bodyPr anchorCtr="0" anchor="b" bIns="0" lIns="0" spcFirstLastPara="1" rIns="0" wrap="square" tIns="45700">
            <a:noAutofit/>
          </a:bodyPr>
          <a:lstStyle/>
          <a:p>
            <a:pPr indent="0" lvl="0" marL="0" marR="0" rtl="0" algn="ctr">
              <a:lnSpc>
                <a:spcPct val="100000"/>
              </a:lnSpc>
              <a:spcBef>
                <a:spcPts val="0"/>
              </a:spcBef>
              <a:spcAft>
                <a:spcPts val="0"/>
              </a:spcAft>
              <a:buClr>
                <a:srgbClr val="0000FF"/>
              </a:buClr>
              <a:buSzPts val="5000"/>
              <a:buFont typeface="Corsiva"/>
              <a:buNone/>
            </a:pPr>
            <a:r>
              <a:rPr b="1" i="0" lang="en-US" sz="5000" u="none">
                <a:solidFill>
                  <a:srgbClr val="0000FF"/>
                </a:solidFill>
                <a:latin typeface="Corsiva"/>
                <a:ea typeface="Corsiva"/>
                <a:cs typeface="Corsiva"/>
                <a:sym typeface="Corsiva"/>
              </a:rPr>
              <a:t>Много ли воды на Земле?</a:t>
            </a:r>
            <a:endParaRPr/>
          </a:p>
        </p:txBody>
      </p:sp>
      <p:sp>
        <p:nvSpPr>
          <p:cNvPr id="182" name="Shape 182"/>
          <p:cNvSpPr/>
          <p:nvPr/>
        </p:nvSpPr>
        <p:spPr>
          <a:xfrm>
            <a:off x="428625" y="5643562"/>
            <a:ext cx="8301037" cy="85725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sp>
        <p:nvSpPr>
          <p:cNvPr id="183" name="Shape 183"/>
          <p:cNvSpPr txBox="1"/>
          <p:nvPr/>
        </p:nvSpPr>
        <p:spPr>
          <a:xfrm>
            <a:off x="719137" y="5472112"/>
            <a:ext cx="8072437" cy="1190625"/>
          </a:xfrm>
          <a:prstGeom prst="rect">
            <a:avLst/>
          </a:prstGeom>
          <a:noFill/>
          <a:ln>
            <a:noFill/>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0000FF"/>
              </a:buClr>
              <a:buSzPts val="2400"/>
              <a:buFont typeface="Constantia"/>
              <a:buNone/>
            </a:pPr>
            <a:r>
              <a:rPr b="1" i="1" lang="en-US" sz="2400" u="none">
                <a:solidFill>
                  <a:srgbClr val="0000FF"/>
                </a:solidFill>
                <a:latin typeface="Constantia"/>
                <a:ea typeface="Constantia"/>
                <a:cs typeface="Constantia"/>
                <a:sym typeface="Constantia"/>
              </a:rPr>
              <a:t>Вода покрывает более 71% поверхности Земли.</a:t>
            </a:r>
            <a:br>
              <a:rPr b="1" i="1" lang="en-US" sz="2400" u="none">
                <a:solidFill>
                  <a:srgbClr val="0000FF"/>
                </a:solidFill>
                <a:latin typeface="Constantia"/>
                <a:ea typeface="Constantia"/>
                <a:cs typeface="Constantia"/>
                <a:sym typeface="Constantia"/>
              </a:rPr>
            </a:br>
            <a:r>
              <a:rPr b="1" i="1" lang="en-US" sz="2400" u="none">
                <a:solidFill>
                  <a:srgbClr val="0000FF"/>
                </a:solidFill>
                <a:latin typeface="Constantia"/>
                <a:ea typeface="Constantia"/>
                <a:cs typeface="Constantia"/>
                <a:sym typeface="Constantia"/>
              </a:rPr>
              <a:t>Поэтому иногда говорят, что нашу планету правильнее было бы назвать не Землей, а </a:t>
            </a:r>
            <a:r>
              <a:rPr b="1" i="1" lang="en-US" sz="2400" u="sng">
                <a:solidFill>
                  <a:srgbClr val="0000FF"/>
                </a:solidFill>
                <a:latin typeface="Constantia"/>
                <a:ea typeface="Constantia"/>
                <a:cs typeface="Constantia"/>
                <a:sym typeface="Constantia"/>
              </a:rPr>
              <a:t>Океаном!</a:t>
            </a:r>
            <a:r>
              <a:rPr b="1" i="1" lang="en-US" sz="2400" u="none">
                <a:solidFill>
                  <a:srgbClr val="0000FF"/>
                </a:solidFill>
                <a:latin typeface="Constantia"/>
                <a:ea typeface="Constantia"/>
                <a:cs typeface="Constantia"/>
                <a:sym typeface="Constantia"/>
              </a:rPr>
              <a:t> </a:t>
            </a:r>
            <a:endParaRPr/>
          </a:p>
        </p:txBody>
      </p:sp>
      <p:pic>
        <p:nvPicPr>
          <p:cNvPr id="184" name="Shape 184"/>
          <p:cNvPicPr preferRelativeResize="0"/>
          <p:nvPr/>
        </p:nvPicPr>
        <p:blipFill>
          <a:blip r:embed="rId4">
            <a:alphaModFix/>
          </a:blip>
          <a:stretch>
            <a:fillRect/>
          </a:stretch>
        </p:blipFill>
        <p:spPr>
          <a:xfrm>
            <a:off x="1143000" y="1104525"/>
            <a:ext cx="6875850" cy="4274650"/>
          </a:xfrm>
          <a:prstGeom prst="rect">
            <a:avLst/>
          </a:prstGeom>
          <a:noFill/>
          <a:ln>
            <a:noFill/>
          </a:ln>
        </p:spPr>
      </p:pic>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par>
                                <p:cTn fill="hold" nodeType="withEffect" presetClass="entr" presetID="23" presetSubtype="16">
                                  <p:stCondLst>
                                    <p:cond delay="0"/>
                                  </p:stCondLst>
                                  <p:childTnLst>
                                    <p:set>
                                      <p:cBhvr>
                                        <p:cTn dur="1" fill="hold">
                                          <p:stCondLst>
                                            <p:cond delay="0"/>
                                          </p:stCondLst>
                                        </p:cTn>
                                        <p:tgtEl>
                                          <p:spTgt spid="183"/>
                                        </p:tgtEl>
                                        <p:attrNameLst>
                                          <p:attrName>style.visibility</p:attrName>
                                        </p:attrNameLst>
                                      </p:cBhvr>
                                      <p:to>
                                        <p:strVal val="visible"/>
                                      </p:to>
                                    </p:set>
                                    <p:anim calcmode="lin" valueType="num">
                                      <p:cBhvr additive="base">
                                        <p:cTn dur="1000"/>
                                        <p:tgtEl>
                                          <p:spTgt spid="183"/>
                                        </p:tgtEl>
                                        <p:attrNameLst>
                                          <p:attrName>ppt_w</p:attrName>
                                        </p:attrNameLst>
                                      </p:cBhvr>
                                      <p:tavLst>
                                        <p:tav fmla="" tm="0">
                                          <p:val>
                                            <p:strVal val="0"/>
                                          </p:val>
                                        </p:tav>
                                        <p:tav fmla="" tm="100000">
                                          <p:val>
                                            <p:strVal val="#ppt_w"/>
                                          </p:val>
                                        </p:tav>
                                      </p:tavLst>
                                    </p:anim>
                                    <p:anim calcmode="lin" valueType="num">
                                      <p:cBhvr additive="base">
                                        <p:cTn dur="1000"/>
                                        <p:tgtEl>
                                          <p:spTgt spid="18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pic>
        <p:nvPicPr>
          <p:cNvPr id="191" name="Shape 191"/>
          <p:cNvPicPr preferRelativeResize="0"/>
          <p:nvPr/>
        </p:nvPicPr>
        <p:blipFill>
          <a:blip r:embed="rId3">
            <a:alphaModFix/>
          </a:blip>
          <a:stretch>
            <a:fillRect/>
          </a:stretch>
        </p:blipFill>
        <p:spPr>
          <a:xfrm>
            <a:off x="83600" y="110650"/>
            <a:ext cx="8976800" cy="663669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pic>
        <p:nvPicPr>
          <p:cNvPr id="196" name="Shape 196"/>
          <p:cNvPicPr preferRelativeResize="0"/>
          <p:nvPr/>
        </p:nvPicPr>
        <p:blipFill rotWithShape="1">
          <a:blip r:embed="rId3">
            <a:alphaModFix/>
          </a:blip>
          <a:srcRect b="0" l="0" r="0" t="0"/>
          <a:stretch/>
        </p:blipFill>
        <p:spPr>
          <a:xfrm>
            <a:off x="0" y="0"/>
            <a:ext cx="9144000" cy="6856412"/>
          </a:xfrm>
          <a:prstGeom prst="rect">
            <a:avLst/>
          </a:prstGeom>
          <a:noFill/>
          <a:ln>
            <a:noFill/>
          </a:ln>
        </p:spPr>
      </p:pic>
      <p:sp>
        <p:nvSpPr>
          <p:cNvPr id="197" name="Shape 197"/>
          <p:cNvSpPr txBox="1"/>
          <p:nvPr/>
        </p:nvSpPr>
        <p:spPr>
          <a:xfrm>
            <a:off x="339675" y="-272650"/>
            <a:ext cx="8642400" cy="1071600"/>
          </a:xfrm>
          <a:prstGeom prst="rect">
            <a:avLst/>
          </a:prstGeom>
          <a:noFill/>
          <a:ln>
            <a:noFill/>
          </a:ln>
        </p:spPr>
        <p:txBody>
          <a:bodyPr anchorCtr="0" anchor="b" bIns="0" lIns="0" spcFirstLastPara="1" rIns="0" wrap="square" tIns="45700">
            <a:noAutofit/>
          </a:bodyPr>
          <a:lstStyle/>
          <a:p>
            <a:pPr indent="0" lvl="0" marL="0" marR="0" rtl="0" algn="ctr">
              <a:lnSpc>
                <a:spcPct val="100000"/>
              </a:lnSpc>
              <a:spcBef>
                <a:spcPts val="0"/>
              </a:spcBef>
              <a:spcAft>
                <a:spcPts val="0"/>
              </a:spcAft>
              <a:buClr>
                <a:srgbClr val="0000FF"/>
              </a:buClr>
              <a:buSzPts val="2800"/>
              <a:buFont typeface="Constantia"/>
              <a:buNone/>
            </a:pPr>
            <a:r>
              <a:rPr b="1" i="1" lang="en-US" sz="2800" u="none">
                <a:solidFill>
                  <a:srgbClr val="0000FF"/>
                </a:solidFill>
                <a:latin typeface="Constantia"/>
                <a:ea typeface="Constantia"/>
                <a:cs typeface="Constantia"/>
                <a:sym typeface="Constantia"/>
              </a:rPr>
              <a:t>Такой видят космонавты Землю из космоса. </a:t>
            </a:r>
            <a:endParaRPr/>
          </a:p>
        </p:txBody>
      </p:sp>
      <p:pic>
        <p:nvPicPr>
          <p:cNvPr id="198" name="Shape 198"/>
          <p:cNvPicPr preferRelativeResize="0"/>
          <p:nvPr/>
        </p:nvPicPr>
        <p:blipFill rotWithShape="1">
          <a:blip r:embed="rId4">
            <a:alphaModFix/>
          </a:blip>
          <a:srcRect b="0" l="0" r="0" t="0"/>
          <a:stretch/>
        </p:blipFill>
        <p:spPr>
          <a:xfrm>
            <a:off x="596300" y="923875"/>
            <a:ext cx="7951400" cy="566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500"/>
                                        <p:tgtEl>
                                          <p:spTgt spid="197"/>
                                        </p:tgtEl>
                                      </p:cBhvr>
                                    </p:animEffect>
                                  </p:childTnLst>
                                </p:cTn>
                              </p:par>
                            </p:childTnLst>
                          </p:cTn>
                        </p:par>
                        <p:par>
                          <p:cTn fill="hold">
                            <p:stCondLst>
                              <p:cond delay="500"/>
                            </p:stCondLst>
                            <p:childTnLst>
                              <p:par>
                                <p:cTn fill="hold" nodeType="afterEffect" presetClass="entr" presetID="23" presetSubtype="16">
                                  <p:stCondLst>
                                    <p:cond delay="0"/>
                                  </p:stCondLst>
                                  <p:childTnLst>
                                    <p:set>
                                      <p:cBhvr>
                                        <p:cTn dur="1" fill="hold">
                                          <p:stCondLst>
                                            <p:cond delay="0"/>
                                          </p:stCondLst>
                                        </p:cTn>
                                        <p:tgtEl>
                                          <p:spTgt spid="198"/>
                                        </p:tgtEl>
                                        <p:attrNameLst>
                                          <p:attrName>style.visibility</p:attrName>
                                        </p:attrNameLst>
                                      </p:cBhvr>
                                      <p:to>
                                        <p:strVal val="visible"/>
                                      </p:to>
                                    </p:set>
                                    <p:anim calcmode="lin" valueType="num">
                                      <p:cBhvr additive="base">
                                        <p:cTn dur="3000"/>
                                        <p:tgtEl>
                                          <p:spTgt spid="198"/>
                                        </p:tgtEl>
                                        <p:attrNameLst>
                                          <p:attrName>ppt_w</p:attrName>
                                        </p:attrNameLst>
                                      </p:cBhvr>
                                      <p:tavLst>
                                        <p:tav fmla="" tm="0">
                                          <p:val>
                                            <p:strVal val="0"/>
                                          </p:val>
                                        </p:tav>
                                        <p:tav fmla="" tm="100000">
                                          <p:val>
                                            <p:strVal val="#ppt_w"/>
                                          </p:val>
                                        </p:tav>
                                      </p:tavLst>
                                    </p:anim>
                                    <p:anim calcmode="lin" valueType="num">
                                      <p:cBhvr additive="base">
                                        <p:cTn dur="3000"/>
                                        <p:tgtEl>
                                          <p:spTgt spid="19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Shape 205"/>
          <p:cNvSpPr txBox="1"/>
          <p:nvPr/>
        </p:nvSpPr>
        <p:spPr>
          <a:xfrm>
            <a:off x="1012700" y="319800"/>
            <a:ext cx="7348500" cy="85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FF"/>
              </a:buClr>
              <a:buSzPts val="2800"/>
              <a:buFont typeface="Constantia"/>
              <a:buNone/>
            </a:pPr>
            <a:r>
              <a:rPr b="1" i="1" lang="en-US" sz="2800">
                <a:solidFill>
                  <a:srgbClr val="0000FF"/>
                </a:solidFill>
                <a:latin typeface="Constantia"/>
                <a:ea typeface="Constantia"/>
                <a:cs typeface="Constantia"/>
                <a:sym typeface="Constantia"/>
              </a:rPr>
              <a:t>Голубым цветом изображены моря, океаны, реки нашей планеты. </a:t>
            </a:r>
            <a:endParaRPr>
              <a:solidFill>
                <a:schemeClr val="dk1"/>
              </a:solidFill>
            </a:endParaRPr>
          </a:p>
          <a:p>
            <a:pPr indent="0" lvl="0" marL="0">
              <a:spcBef>
                <a:spcPts val="0"/>
              </a:spcBef>
              <a:spcAft>
                <a:spcPts val="0"/>
              </a:spcAft>
              <a:buNone/>
            </a:pPr>
            <a:r>
              <a:t/>
            </a:r>
            <a:endParaRPr/>
          </a:p>
        </p:txBody>
      </p:sp>
      <p:pic>
        <p:nvPicPr>
          <p:cNvPr id="206" name="Shape 206"/>
          <p:cNvPicPr preferRelativeResize="0"/>
          <p:nvPr/>
        </p:nvPicPr>
        <p:blipFill>
          <a:blip r:embed="rId3">
            <a:alphaModFix/>
          </a:blip>
          <a:stretch>
            <a:fillRect/>
          </a:stretch>
        </p:blipFill>
        <p:spPr>
          <a:xfrm>
            <a:off x="1947638" y="1329600"/>
            <a:ext cx="5248725" cy="5293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Shape 211"/>
          <p:cNvSpPr txBox="1"/>
          <p:nvPr/>
        </p:nvSpPr>
        <p:spPr>
          <a:xfrm>
            <a:off x="500062" y="461962"/>
            <a:ext cx="8229600" cy="857250"/>
          </a:xfrm>
          <a:prstGeom prst="rect">
            <a:avLst/>
          </a:prstGeom>
          <a:noFill/>
          <a:ln>
            <a:noFill/>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FF"/>
              </a:buClr>
              <a:buSzPts val="4400"/>
              <a:buFont typeface="Corsiva"/>
              <a:buNone/>
            </a:pPr>
            <a:r>
              <a:rPr b="1" i="0" lang="en-US" sz="4400" u="none">
                <a:solidFill>
                  <a:srgbClr val="0000FF"/>
                </a:solidFill>
                <a:latin typeface="Corsiva"/>
                <a:ea typeface="Corsiva"/>
                <a:cs typeface="Corsiva"/>
                <a:sym typeface="Corsiva"/>
              </a:rPr>
              <a:t>Хватит ли воды </a:t>
            </a:r>
            <a:endParaRPr/>
          </a:p>
          <a:p>
            <a:pPr indent="0" lvl="0" marL="0" marR="0" rtl="0" algn="ctr">
              <a:lnSpc>
                <a:spcPct val="100000"/>
              </a:lnSpc>
              <a:spcBef>
                <a:spcPts val="0"/>
              </a:spcBef>
              <a:spcAft>
                <a:spcPts val="0"/>
              </a:spcAft>
              <a:buClr>
                <a:srgbClr val="0000FF"/>
              </a:buClr>
              <a:buSzPts val="4400"/>
              <a:buFont typeface="Corsiva"/>
              <a:buNone/>
            </a:pPr>
            <a:r>
              <a:rPr b="1" i="0" lang="en-US" sz="4400" u="none">
                <a:solidFill>
                  <a:srgbClr val="0000FF"/>
                </a:solidFill>
                <a:latin typeface="Corsiva"/>
                <a:ea typeface="Corsiva"/>
                <a:cs typeface="Corsiva"/>
                <a:sym typeface="Corsiva"/>
              </a:rPr>
              <a:t>всем жителям Земли?</a:t>
            </a:r>
            <a:endParaRPr/>
          </a:p>
        </p:txBody>
      </p:sp>
      <p:pic>
        <p:nvPicPr>
          <p:cNvPr id="212" name="Shape 212"/>
          <p:cNvPicPr preferRelativeResize="0"/>
          <p:nvPr/>
        </p:nvPicPr>
        <p:blipFill rotWithShape="1">
          <a:blip r:embed="rId3">
            <a:alphaModFix/>
          </a:blip>
          <a:srcRect b="0" l="0" r="0" t="0"/>
          <a:stretch/>
        </p:blipFill>
        <p:spPr>
          <a:xfrm>
            <a:off x="1647825" y="1628775"/>
            <a:ext cx="6000750" cy="4572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1000"/>
                                        <p:tgtEl>
                                          <p:spTgt spid="2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Shape 219"/>
          <p:cNvSpPr txBox="1"/>
          <p:nvPr/>
        </p:nvSpPr>
        <p:spPr>
          <a:xfrm>
            <a:off x="266800" y="1082850"/>
            <a:ext cx="5461200" cy="300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US" sz="1100">
                <a:solidFill>
                  <a:schemeClr val="dk1"/>
                </a:solidFill>
              </a:rPr>
              <a:t>	 	 	</a:t>
            </a:r>
            <a:endParaRPr sz="1100">
              <a:solidFill>
                <a:schemeClr val="dk1"/>
              </a:solidFill>
            </a:endParaRPr>
          </a:p>
          <a:p>
            <a:pPr indent="0" lvl="0" marL="0" rtl="0">
              <a:spcBef>
                <a:spcPts val="0"/>
              </a:spcBef>
              <a:spcAft>
                <a:spcPts val="0"/>
              </a:spcAft>
              <a:buNone/>
            </a:pPr>
            <a:r>
              <a:rPr lang="en-US" sz="2400">
                <a:solidFill>
                  <a:srgbClr val="333333"/>
                </a:solidFill>
                <a:latin typeface="Times New Roman"/>
                <a:ea typeface="Times New Roman"/>
                <a:cs typeface="Times New Roman"/>
                <a:sym typeface="Times New Roman"/>
              </a:rPr>
              <a:t>Кто знает, откуда берется вода?</a:t>
            </a:r>
            <a:endParaRPr sz="2400">
              <a:solidFill>
                <a:srgbClr val="333333"/>
              </a:solidFill>
              <a:latin typeface="Times New Roman"/>
              <a:ea typeface="Times New Roman"/>
              <a:cs typeface="Times New Roman"/>
              <a:sym typeface="Times New Roman"/>
            </a:endParaRPr>
          </a:p>
          <a:p>
            <a:pPr indent="0" lvl="0" marL="0" rtl="0">
              <a:spcBef>
                <a:spcPts val="0"/>
              </a:spcBef>
              <a:spcAft>
                <a:spcPts val="0"/>
              </a:spcAft>
              <a:buNone/>
            </a:pPr>
            <a:r>
              <a:rPr lang="en-US" sz="2400">
                <a:solidFill>
                  <a:srgbClr val="333333"/>
                </a:solidFill>
                <a:latin typeface="Times New Roman"/>
                <a:ea typeface="Times New Roman"/>
                <a:cs typeface="Times New Roman"/>
                <a:sym typeface="Times New Roman"/>
              </a:rPr>
              <a:t>Быть может, из снега? Быть может, из льда?</a:t>
            </a:r>
            <a:endParaRPr sz="2400">
              <a:solidFill>
                <a:srgbClr val="333333"/>
              </a:solidFill>
              <a:latin typeface="Times New Roman"/>
              <a:ea typeface="Times New Roman"/>
              <a:cs typeface="Times New Roman"/>
              <a:sym typeface="Times New Roman"/>
            </a:endParaRPr>
          </a:p>
          <a:p>
            <a:pPr indent="0" lvl="0" marL="0" rtl="0">
              <a:spcBef>
                <a:spcPts val="0"/>
              </a:spcBef>
              <a:spcAft>
                <a:spcPts val="0"/>
              </a:spcAft>
              <a:buNone/>
            </a:pPr>
            <a:r>
              <a:rPr lang="en-US" sz="2400">
                <a:solidFill>
                  <a:srgbClr val="333333"/>
                </a:solidFill>
                <a:latin typeface="Times New Roman"/>
                <a:ea typeface="Times New Roman"/>
                <a:cs typeface="Times New Roman"/>
                <a:sym typeface="Times New Roman"/>
              </a:rPr>
              <a:t>А может, с подземных ключей она бьет</a:t>
            </a:r>
            <a:endParaRPr sz="2400">
              <a:solidFill>
                <a:srgbClr val="333333"/>
              </a:solidFill>
              <a:latin typeface="Times New Roman"/>
              <a:ea typeface="Times New Roman"/>
              <a:cs typeface="Times New Roman"/>
              <a:sym typeface="Times New Roman"/>
            </a:endParaRPr>
          </a:p>
          <a:p>
            <a:pPr indent="0" lvl="0" marL="0" rtl="0">
              <a:spcBef>
                <a:spcPts val="0"/>
              </a:spcBef>
              <a:spcAft>
                <a:spcPts val="0"/>
              </a:spcAft>
              <a:buNone/>
            </a:pPr>
            <a:r>
              <a:rPr lang="en-US" sz="2400">
                <a:solidFill>
                  <a:srgbClr val="333333"/>
                </a:solidFill>
                <a:latin typeface="Times New Roman"/>
                <a:ea typeface="Times New Roman"/>
                <a:cs typeface="Times New Roman"/>
                <a:sym typeface="Times New Roman"/>
              </a:rPr>
              <a:t>И всем она жизнь и цветенье дает.</a:t>
            </a:r>
            <a:endParaRPr sz="2400">
              <a:solidFill>
                <a:srgbClr val="333333"/>
              </a:solidFill>
              <a:latin typeface="Times New Roman"/>
              <a:ea typeface="Times New Roman"/>
              <a:cs typeface="Times New Roman"/>
              <a:sym typeface="Times New Roman"/>
            </a:endParaRPr>
          </a:p>
          <a:p>
            <a:pPr indent="0" lvl="0" marL="0" rtl="0">
              <a:spcBef>
                <a:spcPts val="0"/>
              </a:spcBef>
              <a:spcAft>
                <a:spcPts val="0"/>
              </a:spcAft>
              <a:buNone/>
            </a:pPr>
            <a:r>
              <a:rPr lang="en-US" sz="2400">
                <a:solidFill>
                  <a:srgbClr val="333333"/>
                </a:solidFill>
                <a:latin typeface="Times New Roman"/>
                <a:ea typeface="Times New Roman"/>
                <a:cs typeface="Times New Roman"/>
                <a:sym typeface="Times New Roman"/>
              </a:rPr>
              <a:t>Чтоб нам о воде все – при все разузнать,</a:t>
            </a:r>
            <a:endParaRPr sz="2400">
              <a:solidFill>
                <a:srgbClr val="333333"/>
              </a:solidFill>
              <a:latin typeface="Times New Roman"/>
              <a:ea typeface="Times New Roman"/>
              <a:cs typeface="Times New Roman"/>
              <a:sym typeface="Times New Roman"/>
            </a:endParaRPr>
          </a:p>
          <a:p>
            <a:pPr indent="0" lvl="0" marL="0" rtl="0">
              <a:spcBef>
                <a:spcPts val="0"/>
              </a:spcBef>
              <a:spcAft>
                <a:spcPts val="0"/>
              </a:spcAft>
              <a:buNone/>
            </a:pPr>
            <a:r>
              <a:rPr lang="en-US" sz="2400">
                <a:solidFill>
                  <a:srgbClr val="333333"/>
                </a:solidFill>
                <a:latin typeface="Times New Roman"/>
                <a:ea typeface="Times New Roman"/>
                <a:cs typeface="Times New Roman"/>
                <a:sym typeface="Times New Roman"/>
              </a:rPr>
              <a:t>Немало учебников нужно читать.</a:t>
            </a:r>
            <a:endParaRPr sz="2400">
              <a:solidFill>
                <a:srgbClr val="333333"/>
              </a:solidFill>
              <a:latin typeface="Times New Roman"/>
              <a:ea typeface="Times New Roman"/>
              <a:cs typeface="Times New Roman"/>
              <a:sym typeface="Times New Roman"/>
            </a:endParaRPr>
          </a:p>
          <a:p>
            <a:pPr indent="0" lvl="0" marL="0" rtl="0">
              <a:spcBef>
                <a:spcPts val="0"/>
              </a:spcBef>
              <a:spcAft>
                <a:spcPts val="0"/>
              </a:spcAft>
              <a:buNone/>
            </a:pPr>
            <a:r>
              <a:rPr lang="en-US" sz="2400">
                <a:solidFill>
                  <a:srgbClr val="333333"/>
                </a:solidFill>
                <a:latin typeface="Times New Roman"/>
                <a:ea typeface="Times New Roman"/>
                <a:cs typeface="Times New Roman"/>
                <a:sym typeface="Times New Roman"/>
              </a:rPr>
              <a:t>А так же различных журналов и книг,</a:t>
            </a:r>
            <a:endParaRPr sz="2400">
              <a:solidFill>
                <a:srgbClr val="333333"/>
              </a:solidFill>
              <a:latin typeface="Times New Roman"/>
              <a:ea typeface="Times New Roman"/>
              <a:cs typeface="Times New Roman"/>
              <a:sym typeface="Times New Roman"/>
            </a:endParaRPr>
          </a:p>
          <a:p>
            <a:pPr indent="0" lvl="0" marL="0" rtl="0">
              <a:spcBef>
                <a:spcPts val="0"/>
              </a:spcBef>
              <a:spcAft>
                <a:spcPts val="0"/>
              </a:spcAft>
              <a:buNone/>
            </a:pPr>
            <a:r>
              <a:rPr lang="en-US" sz="2400">
                <a:solidFill>
                  <a:srgbClr val="333333"/>
                </a:solidFill>
                <a:latin typeface="Times New Roman"/>
                <a:ea typeface="Times New Roman"/>
                <a:cs typeface="Times New Roman"/>
                <a:sym typeface="Times New Roman"/>
              </a:rPr>
              <a:t>Чтоб все ее тайны открылись нам в миг. (С. Олегова)</a:t>
            </a:r>
            <a:endParaRPr sz="2400">
              <a:solidFill>
                <a:srgbClr val="333333"/>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3" name="Shape 223"/>
        <p:cNvGrpSpPr/>
        <p:nvPr/>
      </p:nvGrpSpPr>
      <p:grpSpPr>
        <a:xfrm>
          <a:off x="0" y="0"/>
          <a:ext cx="0" cy="0"/>
          <a:chOff x="0" y="0"/>
          <a:chExt cx="0" cy="0"/>
        </a:xfrm>
      </p:grpSpPr>
      <p:pic>
        <p:nvPicPr>
          <p:cNvPr id="224" name="Shape 224"/>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25" name="Shape 225"/>
          <p:cNvSpPr txBox="1"/>
          <p:nvPr/>
        </p:nvSpPr>
        <p:spPr>
          <a:xfrm>
            <a:off x="457200" y="381000"/>
            <a:ext cx="8229600" cy="1371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FF"/>
              </a:buClr>
              <a:buSzPts val="4000"/>
              <a:buFont typeface="Tahoma"/>
              <a:buNone/>
            </a:pPr>
            <a:r>
              <a:rPr b="0" i="0" lang="en-US" sz="4000" u="none">
                <a:solidFill>
                  <a:srgbClr val="0000FF"/>
                </a:solidFill>
                <a:latin typeface="Tahoma"/>
                <a:ea typeface="Tahoma"/>
                <a:cs typeface="Tahoma"/>
                <a:sym typeface="Tahoma"/>
              </a:rPr>
              <a:t>Какие сведения о воде  </a:t>
            </a:r>
            <a:r>
              <a:rPr lang="en-US" sz="4000">
                <a:solidFill>
                  <a:srgbClr val="0000FF"/>
                </a:solidFill>
                <a:latin typeface="Tahoma"/>
                <a:ea typeface="Tahoma"/>
                <a:cs typeface="Tahoma"/>
                <a:sym typeface="Tahoma"/>
              </a:rPr>
              <a:t>тебе</a:t>
            </a:r>
            <a:r>
              <a:rPr b="0" i="0" lang="en-US" sz="4000" u="none">
                <a:solidFill>
                  <a:srgbClr val="0000FF"/>
                </a:solidFill>
                <a:latin typeface="Tahoma"/>
                <a:ea typeface="Tahoma"/>
                <a:cs typeface="Tahoma"/>
                <a:sym typeface="Tahoma"/>
              </a:rPr>
              <a:t>  </a:t>
            </a:r>
            <a:br>
              <a:rPr b="0" i="0" lang="en-US" sz="4000" u="none">
                <a:solidFill>
                  <a:srgbClr val="0000FF"/>
                </a:solidFill>
                <a:latin typeface="Tahoma"/>
                <a:ea typeface="Tahoma"/>
                <a:cs typeface="Tahoma"/>
                <a:sym typeface="Tahoma"/>
              </a:rPr>
            </a:br>
            <a:r>
              <a:rPr b="0" i="0" lang="en-US" sz="4000" u="none">
                <a:solidFill>
                  <a:srgbClr val="0000FF"/>
                </a:solidFill>
                <a:latin typeface="Tahoma"/>
                <a:ea typeface="Tahoma"/>
                <a:cs typeface="Tahoma"/>
                <a:sym typeface="Tahoma"/>
              </a:rPr>
              <a:t>уже  известны ?</a:t>
            </a:r>
            <a:endParaRPr/>
          </a:p>
        </p:txBody>
      </p:sp>
      <p:sp>
        <p:nvSpPr>
          <p:cNvPr id="226" name="Shape 226"/>
          <p:cNvSpPr/>
          <p:nvPr/>
        </p:nvSpPr>
        <p:spPr>
          <a:xfrm>
            <a:off x="3203575" y="2636837"/>
            <a:ext cx="2643187" cy="1857375"/>
          </a:xfrm>
          <a:prstGeom prst="ellipse">
            <a:avLst/>
          </a:prstGeom>
          <a:solidFill>
            <a:srgbClr val="009999"/>
          </a:solidFill>
          <a:ln cap="sq" cmpd="sng" w="25550">
            <a:solidFill>
              <a:srgbClr val="006F6F"/>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FFFF"/>
              </a:buClr>
              <a:buSzPts val="4000"/>
              <a:buFont typeface="Cambria"/>
              <a:buNone/>
            </a:pPr>
            <a:r>
              <a:rPr b="1" i="0" lang="en-US" sz="4000" u="none">
                <a:solidFill>
                  <a:srgbClr val="FFFFFF"/>
                </a:solidFill>
                <a:latin typeface="Cambria"/>
                <a:ea typeface="Cambria"/>
                <a:cs typeface="Cambria"/>
                <a:sym typeface="Cambria"/>
              </a:rPr>
              <a:t>Вода</a:t>
            </a:r>
            <a:endParaRPr/>
          </a:p>
        </p:txBody>
      </p:sp>
      <p:cxnSp>
        <p:nvCxnSpPr>
          <p:cNvPr id="227" name="Shape 227"/>
          <p:cNvCxnSpPr/>
          <p:nvPr/>
        </p:nvCxnSpPr>
        <p:spPr>
          <a:xfrm>
            <a:off x="5795962" y="3357562"/>
            <a:ext cx="1008062" cy="1587"/>
          </a:xfrm>
          <a:prstGeom prst="straightConnector1">
            <a:avLst/>
          </a:prstGeom>
          <a:noFill/>
          <a:ln cap="sq" cmpd="sng" w="73075">
            <a:solidFill>
              <a:srgbClr val="FFFFFF"/>
            </a:solidFill>
            <a:prstDash val="solid"/>
            <a:miter lim="800000"/>
            <a:headEnd len="med" w="med" type="none"/>
            <a:tailEnd len="med" w="med" type="triangle"/>
          </a:ln>
        </p:spPr>
      </p:cxnSp>
      <p:cxnSp>
        <p:nvCxnSpPr>
          <p:cNvPr id="228" name="Shape 228"/>
          <p:cNvCxnSpPr/>
          <p:nvPr/>
        </p:nvCxnSpPr>
        <p:spPr>
          <a:xfrm>
            <a:off x="5651500" y="4005262"/>
            <a:ext cx="1008062" cy="503237"/>
          </a:xfrm>
          <a:prstGeom prst="straightConnector1">
            <a:avLst/>
          </a:prstGeom>
          <a:noFill/>
          <a:ln cap="sq" cmpd="sng" w="73075">
            <a:solidFill>
              <a:srgbClr val="FFFFFF"/>
            </a:solidFill>
            <a:prstDash val="solid"/>
            <a:miter lim="800000"/>
            <a:headEnd len="med" w="med" type="none"/>
            <a:tailEnd len="med" w="med" type="triangle"/>
          </a:ln>
        </p:spPr>
      </p:cxnSp>
      <p:cxnSp>
        <p:nvCxnSpPr>
          <p:cNvPr id="229" name="Shape 229"/>
          <p:cNvCxnSpPr/>
          <p:nvPr/>
        </p:nvCxnSpPr>
        <p:spPr>
          <a:xfrm>
            <a:off x="5219700" y="4365625"/>
            <a:ext cx="504825" cy="863600"/>
          </a:xfrm>
          <a:prstGeom prst="straightConnector1">
            <a:avLst/>
          </a:prstGeom>
          <a:noFill/>
          <a:ln cap="sq" cmpd="sng" w="73075">
            <a:solidFill>
              <a:srgbClr val="FFFFFF"/>
            </a:solidFill>
            <a:prstDash val="solid"/>
            <a:miter lim="800000"/>
            <a:headEnd len="med" w="med" type="none"/>
            <a:tailEnd len="med" w="med" type="triangle"/>
          </a:ln>
        </p:spPr>
      </p:cxnSp>
      <p:cxnSp>
        <p:nvCxnSpPr>
          <p:cNvPr id="230" name="Shape 230"/>
          <p:cNvCxnSpPr/>
          <p:nvPr/>
        </p:nvCxnSpPr>
        <p:spPr>
          <a:xfrm flipH="1">
            <a:off x="3417887" y="4437062"/>
            <a:ext cx="579437" cy="792162"/>
          </a:xfrm>
          <a:prstGeom prst="straightConnector1">
            <a:avLst/>
          </a:prstGeom>
          <a:noFill/>
          <a:ln cap="sq" cmpd="sng" w="73075">
            <a:solidFill>
              <a:srgbClr val="FFFFFF"/>
            </a:solidFill>
            <a:prstDash val="solid"/>
            <a:miter lim="800000"/>
            <a:headEnd len="med" w="med" type="none"/>
            <a:tailEnd len="med" w="med" type="triangle"/>
          </a:ln>
        </p:spPr>
      </p:cxnSp>
      <p:cxnSp>
        <p:nvCxnSpPr>
          <p:cNvPr id="231" name="Shape 231"/>
          <p:cNvCxnSpPr/>
          <p:nvPr/>
        </p:nvCxnSpPr>
        <p:spPr>
          <a:xfrm flipH="1">
            <a:off x="2554287" y="4005262"/>
            <a:ext cx="795337" cy="647700"/>
          </a:xfrm>
          <a:prstGeom prst="straightConnector1">
            <a:avLst/>
          </a:prstGeom>
          <a:noFill/>
          <a:ln cap="sq" cmpd="sng" w="73075">
            <a:solidFill>
              <a:srgbClr val="FFFFFF"/>
            </a:solidFill>
            <a:prstDash val="solid"/>
            <a:miter lim="800000"/>
            <a:headEnd len="med" w="med" type="none"/>
            <a:tailEnd len="med" w="med" type="triangle"/>
          </a:ln>
        </p:spPr>
      </p:cxnSp>
      <p:cxnSp>
        <p:nvCxnSpPr>
          <p:cNvPr id="232" name="Shape 232"/>
          <p:cNvCxnSpPr/>
          <p:nvPr/>
        </p:nvCxnSpPr>
        <p:spPr>
          <a:xfrm flipH="1" rot="10800000">
            <a:off x="5435600" y="2203450"/>
            <a:ext cx="936625" cy="723900"/>
          </a:xfrm>
          <a:prstGeom prst="straightConnector1">
            <a:avLst/>
          </a:prstGeom>
          <a:noFill/>
          <a:ln cap="sq" cmpd="sng" w="73075">
            <a:solidFill>
              <a:srgbClr val="FFFFFF"/>
            </a:solidFill>
            <a:prstDash val="solid"/>
            <a:miter lim="800000"/>
            <a:headEnd len="med" w="med" type="none"/>
            <a:tailEnd len="med" w="med" type="triangle"/>
          </a:ln>
        </p:spPr>
      </p:cxnSp>
      <p:cxnSp>
        <p:nvCxnSpPr>
          <p:cNvPr id="233" name="Shape 233"/>
          <p:cNvCxnSpPr/>
          <p:nvPr/>
        </p:nvCxnSpPr>
        <p:spPr>
          <a:xfrm flipH="1">
            <a:off x="2193925" y="3357562"/>
            <a:ext cx="1011237" cy="1587"/>
          </a:xfrm>
          <a:prstGeom prst="straightConnector1">
            <a:avLst/>
          </a:prstGeom>
          <a:noFill/>
          <a:ln cap="sq" cmpd="sng" w="73075">
            <a:solidFill>
              <a:srgbClr val="FFFFFF"/>
            </a:solidFill>
            <a:prstDash val="solid"/>
            <a:miter lim="800000"/>
            <a:headEnd len="med" w="med" type="none"/>
            <a:tailEnd len="med" w="med" type="triangle"/>
          </a:ln>
        </p:spPr>
      </p:cxnSp>
      <p:cxnSp>
        <p:nvCxnSpPr>
          <p:cNvPr id="234" name="Shape 234"/>
          <p:cNvCxnSpPr/>
          <p:nvPr/>
        </p:nvCxnSpPr>
        <p:spPr>
          <a:xfrm rot="10800000">
            <a:off x="2554287" y="2274887"/>
            <a:ext cx="1011237" cy="650875"/>
          </a:xfrm>
          <a:prstGeom prst="straightConnector1">
            <a:avLst/>
          </a:prstGeom>
          <a:noFill/>
          <a:ln cap="sq" cmpd="sng" w="73075">
            <a:solidFill>
              <a:srgbClr val="FFFFFF"/>
            </a:solidFill>
            <a:prstDash val="solid"/>
            <a:miter lim="800000"/>
            <a:headEnd len="med" w="med" type="none"/>
            <a:tailEnd len="med" w="med" type="triangle"/>
          </a:ln>
        </p:spPr>
      </p:cxnSp>
      <p:cxnSp>
        <p:nvCxnSpPr>
          <p:cNvPr id="235" name="Shape 235"/>
          <p:cNvCxnSpPr/>
          <p:nvPr/>
        </p:nvCxnSpPr>
        <p:spPr>
          <a:xfrm flipH="1" rot="10800000">
            <a:off x="5003800" y="1843087"/>
            <a:ext cx="360362" cy="866775"/>
          </a:xfrm>
          <a:prstGeom prst="straightConnector1">
            <a:avLst/>
          </a:prstGeom>
          <a:noFill/>
          <a:ln cap="sq" cmpd="sng" w="73075">
            <a:solidFill>
              <a:srgbClr val="FFFFFF"/>
            </a:solidFill>
            <a:prstDash val="solid"/>
            <a:miter lim="800000"/>
            <a:headEnd len="med" w="med" type="none"/>
            <a:tailEnd len="med" w="med" type="triangle"/>
          </a:ln>
        </p:spPr>
      </p:cxnSp>
      <p:cxnSp>
        <p:nvCxnSpPr>
          <p:cNvPr id="236" name="Shape 236"/>
          <p:cNvCxnSpPr/>
          <p:nvPr/>
        </p:nvCxnSpPr>
        <p:spPr>
          <a:xfrm rot="10800000">
            <a:off x="3778250" y="1843087"/>
            <a:ext cx="290512" cy="866775"/>
          </a:xfrm>
          <a:prstGeom prst="straightConnector1">
            <a:avLst/>
          </a:prstGeom>
          <a:noFill/>
          <a:ln cap="sq" cmpd="sng" w="73075">
            <a:solidFill>
              <a:srgbClr val="FFFFFF"/>
            </a:solidFill>
            <a:prstDash val="solid"/>
            <a:miter lim="800000"/>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0" name="Shape 240"/>
        <p:cNvGrpSpPr/>
        <p:nvPr/>
      </p:nvGrpSpPr>
      <p:grpSpPr>
        <a:xfrm>
          <a:off x="0" y="0"/>
          <a:ext cx="0" cy="0"/>
          <a:chOff x="0" y="0"/>
          <a:chExt cx="0" cy="0"/>
        </a:xfrm>
      </p:grpSpPr>
      <p:pic>
        <p:nvPicPr>
          <p:cNvPr id="241" name="Shape 241"/>
          <p:cNvPicPr preferRelativeResize="0"/>
          <p:nvPr/>
        </p:nvPicPr>
        <p:blipFill rotWithShape="1">
          <a:blip r:embed="rId3">
            <a:alphaModFix/>
          </a:blip>
          <a:srcRect b="0" l="0" r="0" t="0"/>
          <a:stretch/>
        </p:blipFill>
        <p:spPr>
          <a:xfrm>
            <a:off x="611187" y="1341437"/>
            <a:ext cx="3455987" cy="5214937"/>
          </a:xfrm>
          <a:prstGeom prst="rect">
            <a:avLst/>
          </a:prstGeom>
          <a:noFill/>
          <a:ln>
            <a:noFill/>
          </a:ln>
        </p:spPr>
      </p:pic>
      <p:sp>
        <p:nvSpPr>
          <p:cNvPr id="242" name="Shape 242"/>
          <p:cNvSpPr txBox="1"/>
          <p:nvPr/>
        </p:nvSpPr>
        <p:spPr>
          <a:xfrm>
            <a:off x="4284662" y="1341437"/>
            <a:ext cx="4305300" cy="4391025"/>
          </a:xfrm>
          <a:prstGeom prst="rect">
            <a:avLst/>
          </a:prstGeom>
          <a:noFill/>
          <a:ln>
            <a:noFill/>
          </a:ln>
        </p:spPr>
        <p:txBody>
          <a:bodyPr anchorCtr="0" anchor="t" bIns="46800" lIns="90000" spcFirstLastPara="1" rIns="90000" wrap="square" tIns="46800">
            <a:noAutofit/>
          </a:bodyPr>
          <a:lstStyle/>
          <a:p>
            <a:pPr indent="-512762" lvl="0" marL="512762" marR="0" rtl="0" algn="l">
              <a:lnSpc>
                <a:spcPct val="100000"/>
              </a:lnSpc>
              <a:spcBef>
                <a:spcPts val="0"/>
              </a:spcBef>
              <a:spcAft>
                <a:spcPts val="0"/>
              </a:spcAft>
              <a:buClr>
                <a:srgbClr val="0BD0D9"/>
              </a:buClr>
              <a:buSzPts val="3600"/>
              <a:buFont typeface="Times New Roman"/>
              <a:buAutoNum type="arabicPeriod"/>
            </a:pPr>
            <a:r>
              <a:rPr b="1" i="0" lang="en-US" sz="3600" u="none">
                <a:solidFill>
                  <a:srgbClr val="0000FF"/>
                </a:solidFill>
                <a:latin typeface="Corsiva"/>
                <a:ea typeface="Corsiva"/>
                <a:cs typeface="Corsiva"/>
                <a:sym typeface="Corsiva"/>
              </a:rPr>
              <a:t>Прозрачная</a:t>
            </a:r>
            <a:endParaRPr/>
          </a:p>
          <a:p>
            <a:pPr indent="-512762" lvl="0" marL="512762" marR="0" rtl="0" algn="l">
              <a:lnSpc>
                <a:spcPct val="100000"/>
              </a:lnSpc>
              <a:spcBef>
                <a:spcPts val="900"/>
              </a:spcBef>
              <a:spcAft>
                <a:spcPts val="0"/>
              </a:spcAft>
              <a:buClr>
                <a:srgbClr val="0BD0D9"/>
              </a:buClr>
              <a:buSzPts val="3600"/>
              <a:buFont typeface="Times New Roman"/>
              <a:buAutoNum type="arabicPeriod"/>
            </a:pPr>
            <a:r>
              <a:rPr b="1" i="0" lang="en-US" sz="3600" u="none">
                <a:solidFill>
                  <a:srgbClr val="0000FF"/>
                </a:solidFill>
                <a:latin typeface="Corsiva"/>
                <a:ea typeface="Corsiva"/>
                <a:cs typeface="Corsiva"/>
                <a:sym typeface="Corsiva"/>
              </a:rPr>
              <a:t>Не имеет запаха</a:t>
            </a:r>
            <a:endParaRPr/>
          </a:p>
          <a:p>
            <a:pPr indent="-512762" lvl="0" marL="512762" marR="0" rtl="0" algn="l">
              <a:lnSpc>
                <a:spcPct val="100000"/>
              </a:lnSpc>
              <a:spcBef>
                <a:spcPts val="900"/>
              </a:spcBef>
              <a:spcAft>
                <a:spcPts val="0"/>
              </a:spcAft>
              <a:buClr>
                <a:srgbClr val="0BD0D9"/>
              </a:buClr>
              <a:buSzPts val="3600"/>
              <a:buFont typeface="Times New Roman"/>
              <a:buAutoNum type="arabicPeriod"/>
            </a:pPr>
            <a:r>
              <a:rPr b="1" i="0" lang="en-US" sz="3600" u="none">
                <a:solidFill>
                  <a:srgbClr val="0000FF"/>
                </a:solidFill>
                <a:latin typeface="Corsiva"/>
                <a:ea typeface="Corsiva"/>
                <a:cs typeface="Corsiva"/>
                <a:sym typeface="Corsiva"/>
              </a:rPr>
              <a:t>Бесцветная</a:t>
            </a:r>
            <a:endParaRPr/>
          </a:p>
          <a:p>
            <a:pPr indent="-512762" lvl="0" marL="512762" marR="0" rtl="0" algn="l">
              <a:lnSpc>
                <a:spcPct val="100000"/>
              </a:lnSpc>
              <a:spcBef>
                <a:spcPts val="900"/>
              </a:spcBef>
              <a:spcAft>
                <a:spcPts val="0"/>
              </a:spcAft>
              <a:buClr>
                <a:srgbClr val="0BD0D9"/>
              </a:buClr>
              <a:buSzPts val="3600"/>
              <a:buFont typeface="Times New Roman"/>
              <a:buAutoNum type="arabicPeriod"/>
            </a:pPr>
            <a:r>
              <a:rPr b="1" i="0" lang="en-US" sz="3600" u="none">
                <a:solidFill>
                  <a:srgbClr val="0000FF"/>
                </a:solidFill>
                <a:latin typeface="Corsiva"/>
                <a:ea typeface="Corsiva"/>
                <a:cs typeface="Corsiva"/>
                <a:sym typeface="Corsiva"/>
              </a:rPr>
              <a:t>Не имеет вкуса</a:t>
            </a:r>
            <a:endParaRPr/>
          </a:p>
          <a:p>
            <a:pPr indent="-512762" lvl="0" marL="512762" marR="0" rtl="0" algn="l">
              <a:lnSpc>
                <a:spcPct val="100000"/>
              </a:lnSpc>
              <a:spcBef>
                <a:spcPts val="900"/>
              </a:spcBef>
              <a:spcAft>
                <a:spcPts val="0"/>
              </a:spcAft>
              <a:buClr>
                <a:srgbClr val="0BD0D9"/>
              </a:buClr>
              <a:buSzPts val="3600"/>
              <a:buFont typeface="Times New Roman"/>
              <a:buAutoNum type="arabicPeriod"/>
            </a:pPr>
            <a:r>
              <a:rPr b="1" i="0" lang="en-US" sz="3600" u="none">
                <a:solidFill>
                  <a:srgbClr val="0000FF"/>
                </a:solidFill>
                <a:latin typeface="Corsiva"/>
                <a:ea typeface="Corsiva"/>
                <a:cs typeface="Corsiva"/>
                <a:sym typeface="Corsiva"/>
              </a:rPr>
              <a:t>Растворитель</a:t>
            </a:r>
            <a:endParaRPr/>
          </a:p>
          <a:p>
            <a:pPr indent="-512762" lvl="0" marL="512762" marR="0" rtl="0" algn="l">
              <a:lnSpc>
                <a:spcPct val="100000"/>
              </a:lnSpc>
              <a:spcBef>
                <a:spcPts val="900"/>
              </a:spcBef>
              <a:spcAft>
                <a:spcPts val="0"/>
              </a:spcAft>
              <a:buClr>
                <a:srgbClr val="0BD0D9"/>
              </a:buClr>
              <a:buSzPts val="3600"/>
              <a:buFont typeface="Times New Roman"/>
              <a:buAutoNum type="arabicPeriod"/>
            </a:pPr>
            <a:r>
              <a:rPr b="1" i="0" lang="en-US" sz="3600" u="none">
                <a:solidFill>
                  <a:srgbClr val="0000FF"/>
                </a:solidFill>
                <a:latin typeface="Corsiva"/>
                <a:ea typeface="Corsiva"/>
                <a:cs typeface="Corsiva"/>
                <a:sym typeface="Corsiva"/>
              </a:rPr>
              <a:t>Обладает текучестью</a:t>
            </a:r>
            <a:endParaRPr/>
          </a:p>
          <a:p>
            <a:pPr indent="0" lvl="0" marL="0" marR="0" rtl="0" algn="l">
              <a:lnSpc>
                <a:spcPct val="87000"/>
              </a:lnSpc>
              <a:spcBef>
                <a:spcPts val="0"/>
              </a:spcBef>
              <a:spcAft>
                <a:spcPts val="0"/>
              </a:spcAft>
              <a:buNone/>
            </a:pPr>
            <a:r>
              <a:t/>
            </a:r>
            <a:endParaRPr b="1" i="0" sz="3600" u="none">
              <a:solidFill>
                <a:srgbClr val="0000FF"/>
              </a:solidFill>
              <a:latin typeface="Corsiva"/>
              <a:ea typeface="Corsiva"/>
              <a:cs typeface="Corsiva"/>
              <a:sym typeface="Corsiva"/>
            </a:endParaRPr>
          </a:p>
        </p:txBody>
      </p:sp>
      <p:sp>
        <p:nvSpPr>
          <p:cNvPr id="243" name="Shape 243"/>
          <p:cNvSpPr txBox="1"/>
          <p:nvPr/>
        </p:nvSpPr>
        <p:spPr>
          <a:xfrm>
            <a:off x="360362" y="234950"/>
            <a:ext cx="8229600" cy="938212"/>
          </a:xfrm>
          <a:prstGeom prst="rect">
            <a:avLst/>
          </a:prstGeom>
          <a:noFill/>
          <a:ln>
            <a:noFill/>
          </a:ln>
        </p:spPr>
        <p:txBody>
          <a:bodyPr anchorCtr="0" anchor="b" bIns="0" lIns="0" spcFirstLastPara="1" rIns="0" wrap="square" tIns="46800">
            <a:noAutofit/>
          </a:bodyPr>
          <a:lstStyle/>
          <a:p>
            <a:pPr indent="0" lvl="0" marL="0" marR="0" rtl="0" algn="ctr">
              <a:lnSpc>
                <a:spcPct val="100000"/>
              </a:lnSpc>
              <a:spcBef>
                <a:spcPts val="0"/>
              </a:spcBef>
              <a:spcAft>
                <a:spcPts val="0"/>
              </a:spcAft>
              <a:buClr>
                <a:srgbClr val="2B2BFE"/>
              </a:buClr>
              <a:buSzPts val="5000"/>
              <a:buFont typeface="Corsiva"/>
              <a:buNone/>
            </a:pPr>
            <a:r>
              <a:rPr b="1" i="0" lang="en-US" sz="5000" u="none">
                <a:solidFill>
                  <a:srgbClr val="2B2BFE"/>
                </a:solidFill>
                <a:latin typeface="Corsiva"/>
                <a:ea typeface="Corsiva"/>
                <a:cs typeface="Corsiva"/>
                <a:sym typeface="Corsiva"/>
              </a:rPr>
              <a:t>Свойства воды:</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2000"/>
                                        <p:tgtEl>
                                          <p:spTgt spid="2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2">
                                            <p:txEl>
                                              <p:pRg end="0" st="0"/>
                                            </p:txEl>
                                          </p:spTgt>
                                        </p:tgtEl>
                                        <p:attrNameLst>
                                          <p:attrName>style.visibility</p:attrName>
                                        </p:attrNameLst>
                                      </p:cBhvr>
                                      <p:to>
                                        <p:strVal val="visible"/>
                                      </p:to>
                                    </p:set>
                                    <p:anim calcmode="lin" valueType="num">
                                      <p:cBhvr additive="base">
                                        <p:cTn dur="500"/>
                                        <p:tgtEl>
                                          <p:spTgt spid="242">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2">
                                            <p:txEl>
                                              <p:pRg end="1" st="1"/>
                                            </p:txEl>
                                          </p:spTgt>
                                        </p:tgtEl>
                                        <p:attrNameLst>
                                          <p:attrName>style.visibility</p:attrName>
                                        </p:attrNameLst>
                                      </p:cBhvr>
                                      <p:to>
                                        <p:strVal val="visible"/>
                                      </p:to>
                                    </p:set>
                                    <p:anim calcmode="lin" valueType="num">
                                      <p:cBhvr additive="base">
                                        <p:cTn dur="500"/>
                                        <p:tgtEl>
                                          <p:spTgt spid="242">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2">
                                            <p:txEl>
                                              <p:pRg end="2" st="2"/>
                                            </p:txEl>
                                          </p:spTgt>
                                        </p:tgtEl>
                                        <p:attrNameLst>
                                          <p:attrName>style.visibility</p:attrName>
                                        </p:attrNameLst>
                                      </p:cBhvr>
                                      <p:to>
                                        <p:strVal val="visible"/>
                                      </p:to>
                                    </p:set>
                                    <p:anim calcmode="lin" valueType="num">
                                      <p:cBhvr additive="base">
                                        <p:cTn dur="500"/>
                                        <p:tgtEl>
                                          <p:spTgt spid="242">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2">
                                            <p:txEl>
                                              <p:pRg end="3" st="3"/>
                                            </p:txEl>
                                          </p:spTgt>
                                        </p:tgtEl>
                                        <p:attrNameLst>
                                          <p:attrName>style.visibility</p:attrName>
                                        </p:attrNameLst>
                                      </p:cBhvr>
                                      <p:to>
                                        <p:strVal val="visible"/>
                                      </p:to>
                                    </p:set>
                                    <p:anim calcmode="lin" valueType="num">
                                      <p:cBhvr additive="base">
                                        <p:cTn dur="500"/>
                                        <p:tgtEl>
                                          <p:spTgt spid="242">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2">
                                            <p:txEl>
                                              <p:pRg end="4" st="4"/>
                                            </p:txEl>
                                          </p:spTgt>
                                        </p:tgtEl>
                                        <p:attrNameLst>
                                          <p:attrName>style.visibility</p:attrName>
                                        </p:attrNameLst>
                                      </p:cBhvr>
                                      <p:to>
                                        <p:strVal val="visible"/>
                                      </p:to>
                                    </p:set>
                                    <p:anim calcmode="lin" valueType="num">
                                      <p:cBhvr additive="base">
                                        <p:cTn dur="500"/>
                                        <p:tgtEl>
                                          <p:spTgt spid="242">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2">
                                            <p:txEl>
                                              <p:pRg end="5" st="5"/>
                                            </p:txEl>
                                          </p:spTgt>
                                        </p:tgtEl>
                                        <p:attrNameLst>
                                          <p:attrName>style.visibility</p:attrName>
                                        </p:attrNameLst>
                                      </p:cBhvr>
                                      <p:to>
                                        <p:strVal val="visible"/>
                                      </p:to>
                                    </p:set>
                                    <p:anim calcmode="lin" valueType="num">
                                      <p:cBhvr additive="base">
                                        <p:cTn dur="500"/>
                                        <p:tgtEl>
                                          <p:spTgt spid="242">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2">
                                            <p:txEl>
                                              <p:pRg end="6" st="6"/>
                                            </p:txEl>
                                          </p:spTgt>
                                        </p:tgtEl>
                                        <p:attrNameLst>
                                          <p:attrName>style.visibility</p:attrName>
                                        </p:attrNameLst>
                                      </p:cBhvr>
                                      <p:to>
                                        <p:strVal val="visible"/>
                                      </p:to>
                                    </p:set>
                                    <p:anim calcmode="lin" valueType="num">
                                      <p:cBhvr additive="base">
                                        <p:cTn dur="500"/>
                                        <p:tgtEl>
                                          <p:spTgt spid="242">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1000"/>
                                        <p:tgtEl>
                                          <p:spTgt spid="2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7" name="Shape 247"/>
        <p:cNvGrpSpPr/>
        <p:nvPr/>
      </p:nvGrpSpPr>
      <p:grpSpPr>
        <a:xfrm>
          <a:off x="0" y="0"/>
          <a:ext cx="0" cy="0"/>
          <a:chOff x="0" y="0"/>
          <a:chExt cx="0" cy="0"/>
        </a:xfrm>
      </p:grpSpPr>
      <p:sp>
        <p:nvSpPr>
          <p:cNvPr id="248" name="Shape 248"/>
          <p:cNvSpPr txBox="1"/>
          <p:nvPr/>
        </p:nvSpPr>
        <p:spPr>
          <a:xfrm>
            <a:off x="323850" y="0"/>
            <a:ext cx="8229600" cy="119697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4400"/>
              <a:buFont typeface="Tahoma"/>
              <a:buNone/>
            </a:pPr>
            <a:r>
              <a:rPr b="1" i="0" lang="en-US" sz="4400" u="none">
                <a:solidFill>
                  <a:srgbClr val="FFFFFF"/>
                </a:solidFill>
                <a:latin typeface="Tahoma"/>
                <a:ea typeface="Tahoma"/>
                <a:cs typeface="Tahoma"/>
                <a:sym typeface="Tahoma"/>
              </a:rPr>
              <a:t>       </a:t>
            </a:r>
            <a:r>
              <a:rPr b="1" i="0" lang="en-US" sz="4400" u="none">
                <a:solidFill>
                  <a:srgbClr val="2B2BFE"/>
                </a:solidFill>
                <a:latin typeface="Tahoma"/>
                <a:ea typeface="Tahoma"/>
                <a:cs typeface="Tahoma"/>
                <a:sym typeface="Tahoma"/>
              </a:rPr>
              <a:t>Три состояния воды</a:t>
            </a:r>
            <a:endParaRPr/>
          </a:p>
        </p:txBody>
      </p:sp>
      <p:sp>
        <p:nvSpPr>
          <p:cNvPr id="249" name="Shape 249"/>
          <p:cNvSpPr txBox="1"/>
          <p:nvPr/>
        </p:nvSpPr>
        <p:spPr>
          <a:xfrm>
            <a:off x="-252412" y="1196975"/>
            <a:ext cx="8939212" cy="4929187"/>
          </a:xfrm>
          <a:prstGeom prst="rect">
            <a:avLst/>
          </a:prstGeom>
          <a:noFill/>
          <a:ln>
            <a:noFill/>
          </a:ln>
        </p:spPr>
        <p:txBody>
          <a:bodyPr anchorCtr="0" anchor="t" bIns="45700" lIns="91425" spcFirstLastPara="1" rIns="91425" wrap="square" tIns="45700">
            <a:noAutofit/>
          </a:bodyPr>
          <a:lstStyle/>
          <a:p>
            <a:pPr indent="-341312" lvl="0" marL="342900" marR="0" rtl="0" algn="l">
              <a:lnSpc>
                <a:spcPct val="100000"/>
              </a:lnSpc>
              <a:spcBef>
                <a:spcPts val="0"/>
              </a:spcBef>
              <a:spcAft>
                <a:spcPts val="0"/>
              </a:spcAft>
              <a:buClr>
                <a:srgbClr val="2B5481"/>
              </a:buClr>
              <a:buSzPts val="3200"/>
              <a:buFont typeface="Arial"/>
              <a:buNone/>
            </a:pPr>
            <a:r>
              <a:t/>
            </a:r>
            <a:endParaRPr b="1" i="0" sz="3200" u="none">
              <a:solidFill>
                <a:srgbClr val="FFFFFF"/>
              </a:solidFill>
              <a:latin typeface="Tahoma"/>
              <a:ea typeface="Tahoma"/>
              <a:cs typeface="Tahoma"/>
              <a:sym typeface="Tahoma"/>
            </a:endParaRPr>
          </a:p>
          <a:p>
            <a:pPr indent="-341312" lvl="0" marL="342900" marR="0" rtl="0" algn="l">
              <a:lnSpc>
                <a:spcPct val="100000"/>
              </a:lnSpc>
              <a:spcBef>
                <a:spcPts val="800"/>
              </a:spcBef>
              <a:spcAft>
                <a:spcPts val="0"/>
              </a:spcAft>
              <a:buClr>
                <a:srgbClr val="2B5481"/>
              </a:buClr>
              <a:buSzPts val="3200"/>
              <a:buFont typeface="Arial"/>
              <a:buNone/>
            </a:pPr>
            <a:r>
              <a:t/>
            </a:r>
            <a:endParaRPr b="1" i="0" sz="3200" u="none">
              <a:solidFill>
                <a:srgbClr val="FFFFFF"/>
              </a:solidFill>
              <a:latin typeface="Tahoma"/>
              <a:ea typeface="Tahoma"/>
              <a:cs typeface="Tahoma"/>
              <a:sym typeface="Tahoma"/>
            </a:endParaRPr>
          </a:p>
          <a:p>
            <a:pPr indent="-341312" lvl="0" marL="342900" marR="0" rtl="0" algn="l">
              <a:lnSpc>
                <a:spcPct val="100000"/>
              </a:lnSpc>
              <a:spcBef>
                <a:spcPts val="800"/>
              </a:spcBef>
              <a:spcAft>
                <a:spcPts val="0"/>
              </a:spcAft>
              <a:buClr>
                <a:srgbClr val="FFFFFF"/>
              </a:buClr>
              <a:buSzPts val="3200"/>
              <a:buFont typeface="Tahoma"/>
              <a:buNone/>
            </a:pPr>
            <a:r>
              <a:rPr b="1" i="0" lang="en-US" sz="3200" u="none">
                <a:solidFill>
                  <a:srgbClr val="FFFFFF"/>
                </a:solidFill>
                <a:latin typeface="Tahoma"/>
                <a:ea typeface="Tahoma"/>
                <a:cs typeface="Tahoma"/>
                <a:sym typeface="Tahoma"/>
              </a:rPr>
              <a:t>                             </a:t>
            </a:r>
            <a:endParaRPr/>
          </a:p>
        </p:txBody>
      </p:sp>
      <p:pic>
        <p:nvPicPr>
          <p:cNvPr id="250" name="Shape 250"/>
          <p:cNvPicPr preferRelativeResize="0"/>
          <p:nvPr/>
        </p:nvPicPr>
        <p:blipFill rotWithShape="1">
          <a:blip r:embed="rId3">
            <a:alphaModFix/>
          </a:blip>
          <a:srcRect b="0" l="0" r="0" t="0"/>
          <a:stretch/>
        </p:blipFill>
        <p:spPr>
          <a:xfrm>
            <a:off x="6143625" y="2071687"/>
            <a:ext cx="3082925" cy="3571875"/>
          </a:xfrm>
          <a:prstGeom prst="rect">
            <a:avLst/>
          </a:prstGeom>
          <a:noFill/>
          <a:ln>
            <a:noFill/>
          </a:ln>
        </p:spPr>
      </p:pic>
      <p:pic>
        <p:nvPicPr>
          <p:cNvPr id="251" name="Shape 251"/>
          <p:cNvPicPr preferRelativeResize="0"/>
          <p:nvPr/>
        </p:nvPicPr>
        <p:blipFill rotWithShape="1">
          <a:blip r:embed="rId4">
            <a:alphaModFix/>
          </a:blip>
          <a:srcRect b="0" l="0" r="0" t="0"/>
          <a:stretch/>
        </p:blipFill>
        <p:spPr>
          <a:xfrm>
            <a:off x="2987675" y="2997200"/>
            <a:ext cx="3024187" cy="3671887"/>
          </a:xfrm>
          <a:prstGeom prst="rect">
            <a:avLst/>
          </a:prstGeom>
          <a:noFill/>
          <a:ln>
            <a:noFill/>
          </a:ln>
        </p:spPr>
      </p:pic>
      <p:pic>
        <p:nvPicPr>
          <p:cNvPr id="252" name="Shape 252"/>
          <p:cNvPicPr preferRelativeResize="0"/>
          <p:nvPr/>
        </p:nvPicPr>
        <p:blipFill rotWithShape="1">
          <a:blip r:embed="rId5">
            <a:alphaModFix/>
          </a:blip>
          <a:srcRect b="0" l="0" r="0" t="0"/>
          <a:stretch/>
        </p:blipFill>
        <p:spPr>
          <a:xfrm>
            <a:off x="-49212" y="1989137"/>
            <a:ext cx="2892425" cy="3511550"/>
          </a:xfrm>
          <a:prstGeom prst="rect">
            <a:avLst/>
          </a:prstGeom>
          <a:noFill/>
          <a:ln>
            <a:noFill/>
          </a:ln>
        </p:spPr>
      </p:pic>
      <p:cxnSp>
        <p:nvCxnSpPr>
          <p:cNvPr id="253" name="Shape 253"/>
          <p:cNvCxnSpPr/>
          <p:nvPr/>
        </p:nvCxnSpPr>
        <p:spPr>
          <a:xfrm>
            <a:off x="4427537" y="1052512"/>
            <a:ext cx="1587" cy="1439862"/>
          </a:xfrm>
          <a:prstGeom prst="straightConnector1">
            <a:avLst/>
          </a:prstGeom>
          <a:noFill/>
          <a:ln cap="sq" cmpd="sng" w="9525">
            <a:solidFill>
              <a:srgbClr val="000099"/>
            </a:solidFill>
            <a:prstDash val="solid"/>
            <a:miter lim="800000"/>
            <a:headEnd len="med" w="med" type="none"/>
            <a:tailEnd len="med" w="med" type="triangle"/>
          </a:ln>
        </p:spPr>
      </p:cxnSp>
      <p:cxnSp>
        <p:nvCxnSpPr>
          <p:cNvPr id="254" name="Shape 254"/>
          <p:cNvCxnSpPr/>
          <p:nvPr/>
        </p:nvCxnSpPr>
        <p:spPr>
          <a:xfrm>
            <a:off x="5076825" y="1052512"/>
            <a:ext cx="1727200" cy="504825"/>
          </a:xfrm>
          <a:prstGeom prst="straightConnector1">
            <a:avLst/>
          </a:prstGeom>
          <a:noFill/>
          <a:ln cap="sq" cmpd="sng" w="9525">
            <a:solidFill>
              <a:srgbClr val="000099"/>
            </a:solidFill>
            <a:prstDash val="solid"/>
            <a:miter lim="800000"/>
            <a:headEnd len="med" w="med" type="none"/>
            <a:tailEnd len="med" w="med" type="triangle"/>
          </a:ln>
        </p:spPr>
      </p:cxnSp>
      <p:cxnSp>
        <p:nvCxnSpPr>
          <p:cNvPr id="255" name="Shape 255"/>
          <p:cNvCxnSpPr/>
          <p:nvPr/>
        </p:nvCxnSpPr>
        <p:spPr>
          <a:xfrm flipH="1">
            <a:off x="2841625" y="1052512"/>
            <a:ext cx="1011237" cy="431800"/>
          </a:xfrm>
          <a:prstGeom prst="straightConnector1">
            <a:avLst/>
          </a:prstGeom>
          <a:noFill/>
          <a:ln cap="sq" cmpd="sng" w="9525">
            <a:solidFill>
              <a:srgbClr val="000099"/>
            </a:solidFill>
            <a:prstDash val="solid"/>
            <a:miter lim="800000"/>
            <a:headEnd len="med" w="med" type="none"/>
            <a:tailEnd len="med" w="med" type="triangle"/>
          </a:ln>
        </p:spPr>
      </p:cxnSp>
      <p:sp>
        <p:nvSpPr>
          <p:cNvPr id="256" name="Shape 256"/>
          <p:cNvSpPr txBox="1"/>
          <p:nvPr/>
        </p:nvSpPr>
        <p:spPr>
          <a:xfrm>
            <a:off x="142875" y="1285875"/>
            <a:ext cx="3046412" cy="642937"/>
          </a:xfrm>
          <a:prstGeom prst="rect">
            <a:avLst/>
          </a:pr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Clr>
                <a:srgbClr val="2B2BFE"/>
              </a:buClr>
              <a:buSzPts val="3600"/>
              <a:buFont typeface="Times New Roman"/>
              <a:buNone/>
            </a:pPr>
            <a:r>
              <a:rPr b="1" i="0" lang="en-US" sz="3600" u="none">
                <a:solidFill>
                  <a:srgbClr val="2B2BFE"/>
                </a:solidFill>
                <a:latin typeface="Times New Roman"/>
                <a:ea typeface="Times New Roman"/>
                <a:cs typeface="Times New Roman"/>
                <a:sym typeface="Times New Roman"/>
              </a:rPr>
              <a:t>Газообразное </a:t>
            </a:r>
            <a:endParaRPr/>
          </a:p>
        </p:txBody>
      </p:sp>
      <p:sp>
        <p:nvSpPr>
          <p:cNvPr id="257" name="Shape 257"/>
          <p:cNvSpPr txBox="1"/>
          <p:nvPr/>
        </p:nvSpPr>
        <p:spPr>
          <a:xfrm>
            <a:off x="3643312" y="2357437"/>
            <a:ext cx="1822450" cy="642937"/>
          </a:xfrm>
          <a:prstGeom prst="rect">
            <a:avLst/>
          </a:pr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Clr>
                <a:srgbClr val="2B2BFE"/>
              </a:buClr>
              <a:buSzPts val="3600"/>
              <a:buFont typeface="Times New Roman"/>
              <a:buNone/>
            </a:pPr>
            <a:r>
              <a:rPr b="1" i="0" lang="en-US" sz="3600" u="none">
                <a:solidFill>
                  <a:srgbClr val="2B2BFE"/>
                </a:solidFill>
                <a:latin typeface="Times New Roman"/>
                <a:ea typeface="Times New Roman"/>
                <a:cs typeface="Times New Roman"/>
                <a:sym typeface="Times New Roman"/>
              </a:rPr>
              <a:t>Жидкое</a:t>
            </a:r>
            <a:endParaRPr/>
          </a:p>
        </p:txBody>
      </p:sp>
      <p:sp>
        <p:nvSpPr>
          <p:cNvPr id="258" name="Shape 258"/>
          <p:cNvSpPr txBox="1"/>
          <p:nvPr/>
        </p:nvSpPr>
        <p:spPr>
          <a:xfrm>
            <a:off x="6929437" y="1428750"/>
            <a:ext cx="1852612" cy="642937"/>
          </a:xfrm>
          <a:prstGeom prst="rect">
            <a:avLst/>
          </a:pr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Clr>
                <a:srgbClr val="2B2BFE"/>
              </a:buClr>
              <a:buSzPts val="3600"/>
              <a:buFont typeface="Times New Roman"/>
              <a:buNone/>
            </a:pPr>
            <a:r>
              <a:rPr b="1" i="0" lang="en-US" sz="3600" u="none">
                <a:solidFill>
                  <a:srgbClr val="2B2BFE"/>
                </a:solidFill>
                <a:latin typeface="Times New Roman"/>
                <a:ea typeface="Times New Roman"/>
                <a:cs typeface="Times New Roman"/>
                <a:sym typeface="Times New Roman"/>
              </a:rPr>
              <a:t>Твёрдоё</a:t>
            </a:r>
            <a:endParaRPr/>
          </a:p>
        </p:txBody>
      </p:sp>
      <p:sp>
        <p:nvSpPr>
          <p:cNvPr id="259" name="Shape 259"/>
          <p:cNvSpPr txBox="1"/>
          <p:nvPr/>
        </p:nvSpPr>
        <p:spPr>
          <a:xfrm>
            <a:off x="214312" y="6286500"/>
            <a:ext cx="8715375" cy="331787"/>
          </a:xfrm>
          <a:prstGeom prst="rect">
            <a:avLst/>
          </a:prstGeom>
          <a:noFill/>
          <a:ln>
            <a:noFill/>
          </a:ln>
        </p:spPr>
        <p:txBody>
          <a:bodyPr anchorCtr="0" anchor="t" bIns="46800" lIns="90000" spcFirstLastPara="1" rIns="90000" wrap="square" tIns="46800">
            <a:noAutofit/>
          </a:bodyPr>
          <a:lstStyle/>
          <a:p>
            <a:pPr indent="0" lvl="0" marL="0" marR="0" rtl="0" algn="ctr">
              <a:lnSpc>
                <a:spcPct val="87000"/>
              </a:lnSpc>
              <a:spcBef>
                <a:spcPts val="0"/>
              </a:spcBef>
              <a:spcAft>
                <a:spcPts val="0"/>
              </a:spcAft>
              <a:buClr>
                <a:srgbClr val="269999"/>
              </a:buClr>
              <a:buSzPts val="1800"/>
              <a:buFont typeface="Arial"/>
              <a:buNone/>
            </a:pPr>
            <a:r>
              <a:rPr b="1" i="0" lang="en-US" sz="1800" u="none">
                <a:solidFill>
                  <a:srgbClr val="269999"/>
                </a:solidFill>
                <a:latin typeface="Arial"/>
                <a:ea typeface="Arial"/>
                <a:cs typeface="Arial"/>
                <a:sym typeface="Arial"/>
              </a:rPr>
              <a:t>Вода переходит в газообразное состояние при 100°С, а замерзает при 0°С</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3" name="Shape 263"/>
        <p:cNvGrpSpPr/>
        <p:nvPr/>
      </p:nvGrpSpPr>
      <p:grpSpPr>
        <a:xfrm>
          <a:off x="0" y="0"/>
          <a:ext cx="0" cy="0"/>
          <a:chOff x="0" y="0"/>
          <a:chExt cx="0" cy="0"/>
        </a:xfrm>
      </p:grpSpPr>
      <p:sp>
        <p:nvSpPr>
          <p:cNvPr id="264" name="Shape 264"/>
          <p:cNvSpPr txBox="1"/>
          <p:nvPr/>
        </p:nvSpPr>
        <p:spPr>
          <a:xfrm>
            <a:off x="457200" y="928687"/>
            <a:ext cx="8229600" cy="5395912"/>
          </a:xfrm>
          <a:prstGeom prst="rect">
            <a:avLst/>
          </a:prstGeom>
          <a:noFill/>
          <a:ln>
            <a:noFill/>
          </a:ln>
        </p:spPr>
        <p:txBody>
          <a:bodyPr anchorCtr="0" anchor="t" bIns="46800" lIns="90000" spcFirstLastPara="1" rIns="90000" wrap="square" tIns="46800">
            <a:noAutofit/>
          </a:bodyPr>
          <a:lstStyle/>
          <a:p>
            <a:pPr indent="-271462" lvl="0" marL="271462" marR="0" rtl="0" algn="l">
              <a:lnSpc>
                <a:spcPct val="90000"/>
              </a:lnSpc>
              <a:spcBef>
                <a:spcPts val="0"/>
              </a:spcBef>
              <a:spcAft>
                <a:spcPts val="0"/>
              </a:spcAft>
              <a:buClr>
                <a:srgbClr val="0BD0D9"/>
              </a:buClr>
              <a:buSzPts val="3600"/>
              <a:buFont typeface="Noto Sans Symbols"/>
              <a:buChar char="●"/>
            </a:pPr>
            <a:r>
              <a:rPr b="1" i="1" lang="en-US" sz="3600" u="none">
                <a:solidFill>
                  <a:srgbClr val="196666"/>
                </a:solidFill>
                <a:latin typeface="Constantia"/>
                <a:ea typeface="Constantia"/>
                <a:cs typeface="Constantia"/>
                <a:sym typeface="Constantia"/>
              </a:rPr>
              <a:t>Ливень, дождь, капелька, ручеёк, роса – это вода в </a:t>
            </a:r>
            <a:r>
              <a:rPr b="1" i="1" lang="en-US" sz="3600">
                <a:solidFill>
                  <a:srgbClr val="196666"/>
                </a:solidFill>
                <a:latin typeface="Constantia"/>
                <a:ea typeface="Constantia"/>
                <a:cs typeface="Constantia"/>
                <a:sym typeface="Constantia"/>
              </a:rPr>
              <a:t>….  состоянии.       </a:t>
            </a:r>
            <a:endParaRPr i="1"/>
          </a:p>
          <a:p>
            <a:pPr indent="-271462" lvl="0" marL="271462" marR="0" rtl="0" algn="l">
              <a:lnSpc>
                <a:spcPct val="90000"/>
              </a:lnSpc>
              <a:spcBef>
                <a:spcPts val="0"/>
              </a:spcBef>
              <a:spcAft>
                <a:spcPts val="0"/>
              </a:spcAft>
              <a:buClr>
                <a:srgbClr val="0BD0D9"/>
              </a:buClr>
              <a:buSzPts val="3600"/>
              <a:buFont typeface="Noto Sans Symbols"/>
              <a:buChar char="●"/>
            </a:pPr>
            <a:r>
              <a:rPr b="1" i="1" lang="en-US" sz="3600" u="none">
                <a:solidFill>
                  <a:srgbClr val="196666"/>
                </a:solidFill>
                <a:latin typeface="Constantia"/>
                <a:ea typeface="Constantia"/>
                <a:cs typeface="Constantia"/>
                <a:sym typeface="Constantia"/>
              </a:rPr>
              <a:t>Туман, пар, облако – это вода в </a:t>
            </a:r>
            <a:r>
              <a:rPr b="1" i="1" lang="en-US" sz="3600" u="none">
                <a:solidFill>
                  <a:srgbClr val="196666"/>
                </a:solidFill>
                <a:latin typeface="Constantia"/>
                <a:ea typeface="Constantia"/>
                <a:cs typeface="Constantia"/>
                <a:sym typeface="Constantia"/>
              </a:rPr>
              <a:t>...</a:t>
            </a:r>
            <a:r>
              <a:rPr b="1" i="1" lang="en-US" sz="3600">
                <a:solidFill>
                  <a:srgbClr val="196666"/>
                </a:solidFill>
                <a:latin typeface="Constantia"/>
                <a:ea typeface="Constantia"/>
                <a:cs typeface="Constantia"/>
                <a:sym typeface="Constantia"/>
              </a:rPr>
              <a:t>.</a:t>
            </a:r>
            <a:r>
              <a:rPr b="1" i="1" lang="en-US" sz="3600">
                <a:solidFill>
                  <a:srgbClr val="196666"/>
                </a:solidFill>
                <a:latin typeface="Constantia"/>
                <a:ea typeface="Constantia"/>
                <a:cs typeface="Constantia"/>
                <a:sym typeface="Constantia"/>
              </a:rPr>
              <a:t>  состоянии.</a:t>
            </a:r>
            <a:endParaRPr i="1"/>
          </a:p>
          <a:p>
            <a:pPr indent="-271462" lvl="0" marL="271462" marR="0" rtl="0" algn="l">
              <a:lnSpc>
                <a:spcPct val="90000"/>
              </a:lnSpc>
              <a:spcBef>
                <a:spcPts val="1000"/>
              </a:spcBef>
              <a:spcAft>
                <a:spcPts val="0"/>
              </a:spcAft>
              <a:buClr>
                <a:srgbClr val="0BD0D9"/>
              </a:buClr>
              <a:buSzPts val="4000"/>
              <a:buFont typeface="Noto Sans Symbols"/>
              <a:buChar char="●"/>
            </a:pPr>
            <a:r>
              <a:rPr b="1" i="1" lang="en-US" sz="4000" u="none">
                <a:solidFill>
                  <a:srgbClr val="196666"/>
                </a:solidFill>
                <a:latin typeface="Constantia"/>
                <a:ea typeface="Constantia"/>
                <a:cs typeface="Constantia"/>
                <a:sym typeface="Constantia"/>
              </a:rPr>
              <a:t>Снег, град, иней, лёд – это вода </a:t>
            </a:r>
            <a:r>
              <a:rPr b="1" i="1" lang="en-US" sz="3600">
                <a:solidFill>
                  <a:srgbClr val="196666"/>
                </a:solidFill>
                <a:latin typeface="Constantia"/>
                <a:ea typeface="Constantia"/>
                <a:cs typeface="Constantia"/>
                <a:sym typeface="Constantia"/>
              </a:rPr>
              <a:t>в ….  состоянии.</a:t>
            </a:r>
            <a:endParaRPr i="1"/>
          </a:p>
          <a:p>
            <a:pPr indent="-271462" lvl="0" marL="271462" marR="0" rtl="0" algn="ctr">
              <a:lnSpc>
                <a:spcPct val="90000"/>
              </a:lnSpc>
              <a:spcBef>
                <a:spcPts val="1100"/>
              </a:spcBef>
              <a:spcAft>
                <a:spcPts val="0"/>
              </a:spcAft>
              <a:buClr>
                <a:srgbClr val="0000FF"/>
              </a:buClr>
              <a:buSzPts val="4400"/>
              <a:buFont typeface="Constantia"/>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xEl>
                                              <p:pRg end="0" st="0"/>
                                            </p:txEl>
                                          </p:spTgt>
                                        </p:tgtEl>
                                        <p:attrNameLst>
                                          <p:attrName>style.visibility</p:attrName>
                                        </p:attrNameLst>
                                      </p:cBhvr>
                                      <p:to>
                                        <p:strVal val="visible"/>
                                      </p:to>
                                    </p:set>
                                    <p:animEffect filter="fade" transition="in">
                                      <p:cBhvr>
                                        <p:cTn dur="2000"/>
                                        <p:tgtEl>
                                          <p:spTgt spid="26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xEl>
                                              <p:pRg end="1" st="1"/>
                                            </p:txEl>
                                          </p:spTgt>
                                        </p:tgtEl>
                                        <p:attrNameLst>
                                          <p:attrName>style.visibility</p:attrName>
                                        </p:attrNameLst>
                                      </p:cBhvr>
                                      <p:to>
                                        <p:strVal val="visible"/>
                                      </p:to>
                                    </p:set>
                                    <p:animEffect filter="fade" transition="in">
                                      <p:cBhvr>
                                        <p:cTn dur="2000"/>
                                        <p:tgtEl>
                                          <p:spTgt spid="26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xEl>
                                              <p:pRg end="2" st="2"/>
                                            </p:txEl>
                                          </p:spTgt>
                                        </p:tgtEl>
                                        <p:attrNameLst>
                                          <p:attrName>style.visibility</p:attrName>
                                        </p:attrNameLst>
                                      </p:cBhvr>
                                      <p:to>
                                        <p:strVal val="visible"/>
                                      </p:to>
                                    </p:set>
                                    <p:animEffect filter="fade" transition="in">
                                      <p:cBhvr>
                                        <p:cTn dur="2000"/>
                                        <p:tgtEl>
                                          <p:spTgt spid="26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xEl>
                                              <p:pRg end="3" st="3"/>
                                            </p:txEl>
                                          </p:spTgt>
                                        </p:tgtEl>
                                        <p:attrNameLst>
                                          <p:attrName>style.visibility</p:attrName>
                                        </p:attrNameLst>
                                      </p:cBhvr>
                                      <p:to>
                                        <p:strVal val="visible"/>
                                      </p:to>
                                    </p:set>
                                    <p:animEffect filter="fade" transition="in">
                                      <p:cBhvr>
                                        <p:cTn dur="2000"/>
                                        <p:tgtEl>
                                          <p:spTgt spid="26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Shape 269"/>
          <p:cNvSpPr txBox="1"/>
          <p:nvPr/>
        </p:nvSpPr>
        <p:spPr>
          <a:xfrm>
            <a:off x="285750" y="785800"/>
            <a:ext cx="8431200" cy="5786400"/>
          </a:xfrm>
          <a:prstGeom prst="rect">
            <a:avLst/>
          </a:prstGeom>
          <a:noFill/>
          <a:ln>
            <a:noFill/>
          </a:ln>
        </p:spPr>
        <p:txBody>
          <a:bodyPr anchorCtr="0" anchor="t" bIns="45700" lIns="91425" spcFirstLastPara="1" rIns="91425" wrap="square" tIns="45700">
            <a:noAutofit/>
          </a:bodyPr>
          <a:lstStyle/>
          <a:p>
            <a:pPr indent="-341312" lvl="0" marL="342900" marR="0" rtl="0" algn="l">
              <a:lnSpc>
                <a:spcPct val="100000"/>
              </a:lnSpc>
              <a:spcBef>
                <a:spcPts val="0"/>
              </a:spcBef>
              <a:spcAft>
                <a:spcPts val="0"/>
              </a:spcAft>
              <a:buClr>
                <a:srgbClr val="0000FF"/>
              </a:buClr>
              <a:buSzPts val="2000"/>
              <a:buFont typeface="Tahoma"/>
              <a:buNone/>
            </a:pPr>
            <a:r>
              <a:rPr b="0" i="0" lang="en-US" sz="2000" u="none">
                <a:solidFill>
                  <a:srgbClr val="0000FF"/>
                </a:solidFill>
                <a:latin typeface="Tahoma"/>
                <a:ea typeface="Tahoma"/>
                <a:cs typeface="Tahoma"/>
                <a:sym typeface="Tahoma"/>
              </a:rPr>
              <a:t>   </a:t>
            </a:r>
            <a:r>
              <a:rPr b="1" i="0" lang="en-US" sz="2000" u="none">
                <a:solidFill>
                  <a:srgbClr val="0000FF"/>
                </a:solidFill>
                <a:latin typeface="Tahoma"/>
                <a:ea typeface="Tahoma"/>
                <a:cs typeface="Tahoma"/>
                <a:sym typeface="Tahoma"/>
              </a:rPr>
              <a:t> </a:t>
            </a:r>
            <a:r>
              <a:rPr b="1" i="0" lang="en-US" sz="1800" u="none">
                <a:latin typeface="Times New Roman"/>
                <a:ea typeface="Times New Roman"/>
                <a:cs typeface="Times New Roman"/>
                <a:sym typeface="Times New Roman"/>
              </a:rPr>
              <a:t>Гимнастика для глаз</a:t>
            </a:r>
            <a:endParaRPr b="1" sz="1800">
              <a:latin typeface="Times New Roman"/>
              <a:ea typeface="Times New Roman"/>
              <a:cs typeface="Times New Roman"/>
              <a:sym typeface="Times New Roman"/>
            </a:endParaRPr>
          </a:p>
          <a:p>
            <a:pPr indent="-341312" lvl="0" marL="342900" marR="0" rtl="0" algn="l">
              <a:lnSpc>
                <a:spcPct val="100000"/>
              </a:lnSpc>
              <a:spcBef>
                <a:spcPts val="0"/>
              </a:spcBef>
              <a:spcAft>
                <a:spcPts val="0"/>
              </a:spcAft>
              <a:buClr>
                <a:srgbClr val="0000FF"/>
              </a:buClr>
              <a:buSzPts val="2000"/>
              <a:buFont typeface="Tahoma"/>
              <a:buNone/>
            </a:pPr>
            <a:r>
              <a:rPr lang="en-US" sz="1800">
                <a:solidFill>
                  <a:srgbClr val="0000FF"/>
                </a:solidFill>
                <a:latin typeface="Times New Roman"/>
                <a:ea typeface="Times New Roman"/>
                <a:cs typeface="Times New Roman"/>
                <a:sym typeface="Times New Roman"/>
              </a:rPr>
              <a:t>      </a:t>
            </a:r>
            <a:r>
              <a:rPr i="0" lang="en-US" sz="1800" u="none">
                <a:solidFill>
                  <a:srgbClr val="0000FF"/>
                </a:solidFill>
                <a:latin typeface="Times New Roman"/>
                <a:ea typeface="Times New Roman"/>
                <a:cs typeface="Times New Roman"/>
                <a:sym typeface="Times New Roman"/>
              </a:rPr>
              <a:t>Двигать глазами вверх-вниз,  влево-вправо. Зажмурившись, снять напряжение, считая до </a:t>
            </a:r>
            <a:r>
              <a:rPr lang="en-US" sz="1800">
                <a:solidFill>
                  <a:srgbClr val="0000FF"/>
                </a:solidFill>
                <a:latin typeface="Times New Roman"/>
                <a:ea typeface="Times New Roman"/>
                <a:cs typeface="Times New Roman"/>
                <a:sym typeface="Times New Roman"/>
              </a:rPr>
              <a:t>шести</a:t>
            </a:r>
            <a:r>
              <a:rPr i="0" lang="en-US" sz="1800" u="none">
                <a:solidFill>
                  <a:srgbClr val="0000FF"/>
                </a:solidFill>
                <a:latin typeface="Times New Roman"/>
                <a:ea typeface="Times New Roman"/>
                <a:cs typeface="Times New Roman"/>
                <a:sym typeface="Times New Roman"/>
              </a:rPr>
              <a:t>.</a:t>
            </a:r>
            <a:br>
              <a:rPr i="0" lang="en-US" sz="1800" u="none">
                <a:solidFill>
                  <a:srgbClr val="0000FF"/>
                </a:solidFill>
                <a:latin typeface="Times New Roman"/>
                <a:ea typeface="Times New Roman"/>
                <a:cs typeface="Times New Roman"/>
                <a:sym typeface="Times New Roman"/>
              </a:rPr>
            </a:br>
            <a:r>
              <a:rPr b="1" lang="en-US" sz="1800">
                <a:solidFill>
                  <a:srgbClr val="222222"/>
                </a:solidFill>
                <a:latin typeface="Times New Roman"/>
                <a:ea typeface="Times New Roman"/>
                <a:cs typeface="Times New Roman"/>
                <a:sym typeface="Times New Roman"/>
              </a:rPr>
              <a:t>Разминка и упражнения для головы</a:t>
            </a:r>
            <a:endParaRPr sz="1800">
              <a:solidFill>
                <a:srgbClr val="222222"/>
              </a:solidFill>
              <a:latin typeface="Times New Roman"/>
              <a:ea typeface="Times New Roman"/>
              <a:cs typeface="Times New Roman"/>
              <a:sym typeface="Times New Roman"/>
            </a:endParaRPr>
          </a:p>
          <a:p>
            <a:pPr indent="-342900" lvl="0" marL="647700" marR="190500" rtl="0">
              <a:lnSpc>
                <a:spcPct val="115000"/>
              </a:lnSpc>
              <a:spcBef>
                <a:spcPts val="0"/>
              </a:spcBef>
              <a:spcAft>
                <a:spcPts val="0"/>
              </a:spcAft>
              <a:buClr>
                <a:srgbClr val="222222"/>
              </a:buClr>
              <a:buSzPts val="1800"/>
              <a:buFont typeface="Times New Roman"/>
              <a:buChar char="●"/>
            </a:pPr>
            <a:r>
              <a:rPr lang="en-US" sz="1800">
                <a:solidFill>
                  <a:srgbClr val="222222"/>
                </a:solidFill>
                <a:latin typeface="Times New Roman"/>
                <a:ea typeface="Times New Roman"/>
                <a:cs typeface="Times New Roman"/>
                <a:sym typeface="Times New Roman"/>
              </a:rPr>
              <a:t>Делаем наклоны головой вперед и назад, </a:t>
            </a:r>
            <a:r>
              <a:rPr lang="en-US" sz="1800">
                <a:solidFill>
                  <a:srgbClr val="222222"/>
                </a:solidFill>
                <a:latin typeface="Times New Roman"/>
                <a:ea typeface="Times New Roman"/>
                <a:cs typeface="Times New Roman"/>
                <a:sym typeface="Times New Roman"/>
              </a:rPr>
              <a:t>вправо-влево3-5 раз.</a:t>
            </a:r>
            <a:endParaRPr sz="1800">
              <a:solidFill>
                <a:srgbClr val="222222"/>
              </a:solidFill>
              <a:latin typeface="Times New Roman"/>
              <a:ea typeface="Times New Roman"/>
              <a:cs typeface="Times New Roman"/>
              <a:sym typeface="Times New Roman"/>
            </a:endParaRPr>
          </a:p>
          <a:p>
            <a:pPr indent="-342900" lvl="0" marL="647700" marR="190500" rtl="0">
              <a:lnSpc>
                <a:spcPct val="115000"/>
              </a:lnSpc>
              <a:spcBef>
                <a:spcPts val="0"/>
              </a:spcBef>
              <a:spcAft>
                <a:spcPts val="0"/>
              </a:spcAft>
              <a:buClr>
                <a:srgbClr val="222222"/>
              </a:buClr>
              <a:buSzPts val="1800"/>
              <a:buFont typeface="Times New Roman"/>
              <a:buChar char="●"/>
            </a:pPr>
            <a:r>
              <a:rPr lang="en-US" sz="1800">
                <a:solidFill>
                  <a:srgbClr val="222222"/>
                </a:solidFill>
                <a:latin typeface="Times New Roman"/>
                <a:ea typeface="Times New Roman"/>
                <a:cs typeface="Times New Roman"/>
                <a:sym typeface="Times New Roman"/>
              </a:rPr>
              <a:t> Медленные круговые движения головой: на счет от 1 до 8, 3 раза.</a:t>
            </a:r>
            <a:endParaRPr sz="1800">
              <a:solidFill>
                <a:srgbClr val="222222"/>
              </a:solidFill>
              <a:latin typeface="Times New Roman"/>
              <a:ea typeface="Times New Roman"/>
              <a:cs typeface="Times New Roman"/>
              <a:sym typeface="Times New Roman"/>
            </a:endParaRPr>
          </a:p>
          <a:p>
            <a:pPr indent="-342900" lvl="0" marL="647700" marR="190500" rtl="0">
              <a:lnSpc>
                <a:spcPct val="115000"/>
              </a:lnSpc>
              <a:spcBef>
                <a:spcPts val="0"/>
              </a:spcBef>
              <a:spcAft>
                <a:spcPts val="0"/>
              </a:spcAft>
              <a:buClr>
                <a:srgbClr val="222222"/>
              </a:buClr>
              <a:buSzPts val="1800"/>
              <a:buFont typeface="Times New Roman"/>
              <a:buChar char="●"/>
            </a:pPr>
            <a:r>
              <a:rPr lang="en-US" sz="1800">
                <a:solidFill>
                  <a:srgbClr val="222222"/>
                </a:solidFill>
                <a:latin typeface="Times New Roman"/>
                <a:ea typeface="Times New Roman"/>
                <a:cs typeface="Times New Roman"/>
                <a:sym typeface="Times New Roman"/>
              </a:rPr>
              <a:t>Круговые движения в плечевых суставах (вперед и назад), 3-5 раз.</a:t>
            </a:r>
            <a:endParaRPr sz="1800">
              <a:solidFill>
                <a:srgbClr val="222222"/>
              </a:solidFill>
              <a:latin typeface="Times New Roman"/>
              <a:ea typeface="Times New Roman"/>
              <a:cs typeface="Times New Roman"/>
              <a:sym typeface="Times New Roman"/>
            </a:endParaRPr>
          </a:p>
          <a:p>
            <a:pPr indent="-342900" lvl="0" marL="647700" marR="190500" rtl="0">
              <a:lnSpc>
                <a:spcPct val="115000"/>
              </a:lnSpc>
              <a:spcBef>
                <a:spcPts val="0"/>
              </a:spcBef>
              <a:spcAft>
                <a:spcPts val="0"/>
              </a:spcAft>
              <a:buClr>
                <a:srgbClr val="222222"/>
              </a:buClr>
              <a:buSzPts val="1800"/>
              <a:buFont typeface="Times New Roman"/>
              <a:buChar char="●"/>
            </a:pPr>
            <a:r>
              <a:rPr lang="en-US" sz="1800">
                <a:solidFill>
                  <a:srgbClr val="222222"/>
                </a:solidFill>
                <a:latin typeface="Times New Roman"/>
                <a:ea typeface="Times New Roman"/>
                <a:cs typeface="Times New Roman"/>
                <a:sym typeface="Times New Roman"/>
              </a:rPr>
              <a:t>Отводим плечи назад и сводим вперед, 3-5 раз.</a:t>
            </a:r>
            <a:endParaRPr sz="1800">
              <a:solidFill>
                <a:srgbClr val="222222"/>
              </a:solidFill>
              <a:latin typeface="Times New Roman"/>
              <a:ea typeface="Times New Roman"/>
              <a:cs typeface="Times New Roman"/>
              <a:sym typeface="Times New Roman"/>
            </a:endParaRPr>
          </a:p>
          <a:p>
            <a:pPr indent="-342900" lvl="0" marL="647700" marR="190500" rtl="0">
              <a:lnSpc>
                <a:spcPct val="115000"/>
              </a:lnSpc>
              <a:spcBef>
                <a:spcPts val="0"/>
              </a:spcBef>
              <a:spcAft>
                <a:spcPts val="0"/>
              </a:spcAft>
              <a:buClr>
                <a:srgbClr val="222222"/>
              </a:buClr>
              <a:buSzPts val="1800"/>
              <a:buFont typeface="Times New Roman"/>
              <a:buChar char="●"/>
            </a:pPr>
            <a:r>
              <a:rPr lang="en-US" sz="1800">
                <a:solidFill>
                  <a:srgbClr val="222222"/>
                </a:solidFill>
                <a:latin typeface="Times New Roman"/>
                <a:ea typeface="Times New Roman"/>
                <a:cs typeface="Times New Roman"/>
                <a:sym typeface="Times New Roman"/>
              </a:rPr>
              <a:t>Поднимаем плечи вверх и резко бросаем, 3-5 раз. </a:t>
            </a:r>
            <a:endParaRPr sz="1800">
              <a:solidFill>
                <a:srgbClr val="222222"/>
              </a:solidFill>
              <a:latin typeface="Times New Roman"/>
              <a:ea typeface="Times New Roman"/>
              <a:cs typeface="Times New Roman"/>
              <a:sym typeface="Times New Roman"/>
            </a:endParaRPr>
          </a:p>
          <a:p>
            <a:pPr indent="-341312" lvl="0" marL="342900" rtl="0">
              <a:spcBef>
                <a:spcPts val="300"/>
              </a:spcBef>
              <a:spcAft>
                <a:spcPts val="0"/>
              </a:spcAft>
              <a:buClr>
                <a:srgbClr val="000000"/>
              </a:buClr>
              <a:buSzPts val="1100"/>
              <a:buFont typeface="Arial"/>
              <a:buNone/>
            </a:pPr>
            <a:r>
              <a:rPr lang="en-US" sz="1800">
                <a:latin typeface="Times New Roman"/>
                <a:ea typeface="Times New Roman"/>
                <a:cs typeface="Times New Roman"/>
                <a:sym typeface="Times New Roman"/>
              </a:rPr>
              <a:t>     </a:t>
            </a:r>
            <a:r>
              <a:rPr b="1" lang="en-US" sz="1800">
                <a:latin typeface="Times New Roman"/>
                <a:ea typeface="Times New Roman"/>
                <a:cs typeface="Times New Roman"/>
                <a:sym typeface="Times New Roman"/>
              </a:rPr>
              <a:t>Упражнения для кистей рук</a:t>
            </a:r>
            <a:endParaRPr b="1" sz="1800">
              <a:latin typeface="Times New Roman"/>
              <a:ea typeface="Times New Roman"/>
              <a:cs typeface="Times New Roman"/>
              <a:sym typeface="Times New Roman"/>
            </a:endParaRPr>
          </a:p>
          <a:p>
            <a:pPr indent="0" lvl="0" marL="0" rtl="0">
              <a:spcBef>
                <a:spcPts val="0"/>
              </a:spcBef>
              <a:spcAft>
                <a:spcPts val="0"/>
              </a:spcAft>
              <a:buNone/>
            </a:pPr>
            <a:r>
              <a:rPr lang="en-US" sz="1800">
                <a:solidFill>
                  <a:srgbClr val="0000FF"/>
                </a:solidFill>
                <a:latin typeface="Times New Roman"/>
                <a:ea typeface="Times New Roman"/>
                <a:cs typeface="Times New Roman"/>
                <a:sym typeface="Times New Roman"/>
              </a:rPr>
              <a:t>      Сложи руки в замок перед грудью и выполни 10 круговых вращений вперед и     назад.</a:t>
            </a:r>
            <a:endParaRPr sz="1800">
              <a:solidFill>
                <a:srgbClr val="0000FF"/>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800">
              <a:latin typeface="Times New Roman"/>
              <a:ea typeface="Times New Roman"/>
              <a:cs typeface="Times New Roman"/>
              <a:sym typeface="Times New Roman"/>
            </a:endParaRPr>
          </a:p>
        </p:txBody>
      </p:sp>
      <p:sp>
        <p:nvSpPr>
          <p:cNvPr id="270" name="Shape 270"/>
          <p:cNvSpPr txBox="1"/>
          <p:nvPr/>
        </p:nvSpPr>
        <p:spPr>
          <a:xfrm>
            <a:off x="487362" y="142875"/>
            <a:ext cx="8229600" cy="642937"/>
          </a:xfrm>
          <a:prstGeom prst="rect">
            <a:avLst/>
          </a:prstGeom>
          <a:noFill/>
          <a:ln>
            <a:noFill/>
          </a:ln>
        </p:spPr>
        <p:txBody>
          <a:bodyPr anchorCtr="0" anchor="b" bIns="0" lIns="0" spcFirstLastPara="1" rIns="0" wrap="square" tIns="46800">
            <a:noAutofit/>
          </a:bodyPr>
          <a:lstStyle/>
          <a:p>
            <a:pPr indent="0" lvl="0" marL="0" marR="0" rtl="0" algn="ctr">
              <a:lnSpc>
                <a:spcPct val="80000"/>
              </a:lnSpc>
              <a:spcBef>
                <a:spcPts val="0"/>
              </a:spcBef>
              <a:spcAft>
                <a:spcPts val="0"/>
              </a:spcAft>
              <a:buClr>
                <a:srgbClr val="0000FF"/>
              </a:buClr>
              <a:buSzPts val="4500"/>
              <a:buFont typeface="Calibri"/>
              <a:buNone/>
            </a:pPr>
            <a:r>
              <a:rPr b="1" lang="en-US" sz="4500">
                <a:solidFill>
                  <a:srgbClr val="0000FF"/>
                </a:solidFill>
                <a:latin typeface="Calibri"/>
                <a:ea typeface="Calibri"/>
                <a:cs typeface="Calibri"/>
                <a:sym typeface="Calibri"/>
              </a:rPr>
              <a:t>Физкультминутка</a:t>
            </a:r>
            <a:endParaRPr/>
          </a:p>
        </p:txBody>
      </p:sp>
      <p:sp>
        <p:nvSpPr>
          <p:cNvPr descr="Игривая музыка, игривое настроение Легкая позитивная музыка для хорошего настроения Светлая, жизнерадостная музыка | Позитивная музыка для хорошего настроения!!! Позитивная энергичная музыка для хорошего настроения. Красивая музыка для поднятия настроения Легкая, веселая позитивная музыка. Музыка хорошего настроения!!! Happy Music! Красивая энергичная музыка для хорошего настроения. Для работы, для занятия спортом Очень красивая, энергичная музыка для поднятия настроения. Для работы, для занятия спортом Игривая музыка, игривое настроение Легкая позитивная музыка для хорошего настроения Светлая, жизнерадостная музыка | Позитивная музыка для хорошего настроения!!! Позитивная энергичная музыка для хорошего настроения. Красивая музыка для поднятия настроения Легкая, веселая позитивная музыка. Музыка хорошего настроения!!! Happy Music! Красивая энергичная музыка для хорошего настроения. Для работы, для занятия спортом Очень красивая, энергичная музыка для поднятия настроения. Для работы, для занятия спортом Игривая музыка, игривое настроение Легкая позитивная музыка для хорошего настроения Светлая, жизнерадостная музыка | Позитивная музыка для хорошего настроения!!! Позитивная энергичная музыка для хорошего настроения. Красивая музыка для поднятия настроения Легкая, веселая позитивная музыка. Музыка хорошего настроения!!! Happy Music! Красивая энергичная музыка для хорошего настроения. Для работы, для занятия спортом Очень красивая, энергичная музыка для поднятия настроения. Для работы, для занятия спортом Игривая музыка, игривое настроение Легкая позитивная музыка для хорошего настроения Светлая, жизнерадостная музыка | Позитивная музыка для хорошего настроения!!! Позитивная энергичная музыка для хорошего настроения. Красивая музыка для поднятия настроения Легкая, веселая позитивная музыка. Музыка хорошего настроения!!! Happy Music! Красивая энергичная музыка для хорошего настроения. Для работы, для занятия спортом Очень красивая, энергичная музыка для поднятия настроения. Для работы, для занятия спортом Игривая музыка, игривое настроение Легкая позитивная музыка для хорошего настроения Светлая, жизнерадостная музыка | Позитивная музыка для хорошего настроения!!! Позитивная энергичная музыка для хорошего настроения. Красивая музыка для поднятия настроения Легкая, веселая позитивная музыка. Музыка хорошего настроения!!! Happy Music! Красивая энергичная музыка для хорошего настроения. Для работы, для занятия спортом Очень красивая, энергичная музыка для поднятия настроения. Для работы, для занятия спортом" id="271" name="Shape 271" title="Легкая позитивная музыка для хорошего настроения | Жизнерадостная игривая музыка">
            <a:hlinkClick r:id="rId3"/>
          </p:cNvPr>
          <p:cNvSpPr/>
          <p:nvPr/>
        </p:nvSpPr>
        <p:spPr>
          <a:xfrm>
            <a:off x="487350" y="5181350"/>
            <a:ext cx="1391825" cy="1043875"/>
          </a:xfrm>
          <a:prstGeom prst="rect">
            <a:avLst/>
          </a:prstGeom>
          <a:blipFill>
            <a:blip r:embed="rId4">
              <a:alphaModFix/>
            </a:blip>
            <a:stretch>
              <a:fillRect/>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5" name="Shape 275"/>
        <p:cNvGrpSpPr/>
        <p:nvPr/>
      </p:nvGrpSpPr>
      <p:grpSpPr>
        <a:xfrm>
          <a:off x="0" y="0"/>
          <a:ext cx="0" cy="0"/>
          <a:chOff x="0" y="0"/>
          <a:chExt cx="0" cy="0"/>
        </a:xfrm>
      </p:grpSpPr>
      <p:sp>
        <p:nvSpPr>
          <p:cNvPr id="276" name="Shape 276"/>
          <p:cNvSpPr txBox="1"/>
          <p:nvPr/>
        </p:nvSpPr>
        <p:spPr>
          <a:xfrm>
            <a:off x="395287" y="188912"/>
            <a:ext cx="8497887" cy="6408737"/>
          </a:xfrm>
          <a:prstGeom prst="rect">
            <a:avLst/>
          </a:prstGeom>
          <a:noFill/>
          <a:ln>
            <a:noFill/>
          </a:ln>
        </p:spPr>
        <p:txBody>
          <a:bodyPr anchorCtr="0" anchor="t" bIns="45700" lIns="91425" spcFirstLastPara="1" rIns="91425" wrap="square" tIns="45700">
            <a:noAutofit/>
          </a:bodyPr>
          <a:lstStyle/>
          <a:p>
            <a:pPr indent="-341312" lvl="0" marL="342900" marR="0" rtl="0" algn="just">
              <a:lnSpc>
                <a:spcPct val="90000"/>
              </a:lnSpc>
              <a:spcBef>
                <a:spcPts val="0"/>
              </a:spcBef>
              <a:spcAft>
                <a:spcPts val="0"/>
              </a:spcAft>
              <a:buClr>
                <a:srgbClr val="2B2BFE"/>
              </a:buClr>
              <a:buSzPts val="3600"/>
              <a:buFont typeface="Tahoma"/>
              <a:buNone/>
            </a:pPr>
            <a:r>
              <a:rPr b="1" i="0" lang="en-US" sz="3600" u="none">
                <a:solidFill>
                  <a:srgbClr val="2B2BFE"/>
                </a:solidFill>
                <a:latin typeface="Tahoma"/>
                <a:ea typeface="Tahoma"/>
                <a:cs typeface="Tahoma"/>
                <a:sym typeface="Tahoma"/>
              </a:rPr>
              <a:t>   Гидросфера - водная оболочка               </a:t>
            </a:r>
            <a:endParaRPr/>
          </a:p>
          <a:p>
            <a:pPr indent="-341312" lvl="0" marL="342900" marR="0" rtl="0" algn="just">
              <a:lnSpc>
                <a:spcPct val="90000"/>
              </a:lnSpc>
              <a:spcBef>
                <a:spcPts val="900"/>
              </a:spcBef>
              <a:spcAft>
                <a:spcPts val="0"/>
              </a:spcAft>
              <a:buClr>
                <a:srgbClr val="2B2BFE"/>
              </a:buClr>
              <a:buSzPts val="3600"/>
              <a:buFont typeface="Tahoma"/>
              <a:buNone/>
            </a:pPr>
            <a:r>
              <a:rPr b="1" i="0" lang="en-US" sz="3600" u="none">
                <a:solidFill>
                  <a:srgbClr val="2B2BFE"/>
                </a:solidFill>
                <a:latin typeface="Tahoma"/>
                <a:ea typeface="Tahoma"/>
                <a:cs typeface="Tahoma"/>
                <a:sym typeface="Tahoma"/>
              </a:rPr>
              <a:t>    (от греч. «вода» и «шар»).</a:t>
            </a:r>
            <a:endParaRPr/>
          </a:p>
        </p:txBody>
      </p:sp>
      <p:pic>
        <p:nvPicPr>
          <p:cNvPr id="277" name="Shape 277"/>
          <p:cNvPicPr preferRelativeResize="0"/>
          <p:nvPr/>
        </p:nvPicPr>
        <p:blipFill rotWithShape="1">
          <a:blip r:embed="rId3">
            <a:alphaModFix/>
          </a:blip>
          <a:srcRect b="0" l="0" r="0" t="0"/>
          <a:stretch/>
        </p:blipFill>
        <p:spPr>
          <a:xfrm>
            <a:off x="1574800" y="1484312"/>
            <a:ext cx="5962650" cy="5214937"/>
          </a:xfrm>
          <a:prstGeom prst="rect">
            <a:avLst/>
          </a:prstGeom>
          <a:noFill/>
          <a:ln>
            <a:noFill/>
          </a:ln>
          <a:effectLst>
            <a:outerShdw blurRad="63500" dir="2700000" dist="139498">
              <a:srgbClr val="333333">
                <a:alpha val="64705"/>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1000"/>
                                        <p:tgtEl>
                                          <p:spTgt spid="2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Shape 282"/>
          <p:cNvSpPr txBox="1"/>
          <p:nvPr/>
        </p:nvSpPr>
        <p:spPr>
          <a:xfrm>
            <a:off x="2714625" y="285750"/>
            <a:ext cx="4223400" cy="825600"/>
          </a:xfrm>
          <a:prstGeom prst="rect">
            <a:avLst/>
          </a:prstGeom>
          <a:gradFill>
            <a:gsLst>
              <a:gs pos="0">
                <a:srgbClr val="27A2A2"/>
              </a:gs>
              <a:gs pos="100000">
                <a:srgbClr val="27A2A2"/>
              </a:gs>
            </a:gsLst>
            <a:lin ang="8340000" scaled="0"/>
          </a:gradFill>
          <a:ln cap="sq" cmpd="sng" w="9525">
            <a:solidFill>
              <a:srgbClr val="1C9898"/>
            </a:solidFill>
            <a:prstDash val="solid"/>
            <a:miter lim="800000"/>
            <a:headEnd len="sm" w="sm" type="none"/>
            <a:tailEnd len="sm" w="sm" type="none"/>
          </a:ln>
          <a:effectLst>
            <a:outerShdw blurRad="63500" dir="2700000" dist="153753">
              <a:srgbClr val="000000">
                <a:alpha val="25882"/>
              </a:srgbClr>
            </a:outerShdw>
          </a:effectLst>
        </p:spPr>
        <p:txBody>
          <a:bodyPr anchorCtr="0" anchor="t" bIns="46800" lIns="90000" spcFirstLastPara="1" rIns="90000" wrap="square" tIns="46800">
            <a:noAutofit/>
          </a:bodyPr>
          <a:lstStyle/>
          <a:p>
            <a:pPr indent="0" lvl="0" marL="0" marR="0" rtl="0" algn="l">
              <a:lnSpc>
                <a:spcPct val="100000"/>
              </a:lnSpc>
              <a:spcBef>
                <a:spcPts val="0"/>
              </a:spcBef>
              <a:spcAft>
                <a:spcPts val="0"/>
              </a:spcAft>
              <a:buClr>
                <a:srgbClr val="2B2BFE"/>
              </a:buClr>
              <a:buSzPts val="4800"/>
              <a:buFont typeface="Tahoma"/>
              <a:buNone/>
            </a:pPr>
            <a:r>
              <a:rPr b="0" i="0" lang="en-US" sz="4800" u="none">
                <a:solidFill>
                  <a:srgbClr val="2B2BFE"/>
                </a:solidFill>
                <a:latin typeface="Tahoma"/>
                <a:ea typeface="Tahoma"/>
                <a:cs typeface="Tahoma"/>
                <a:sym typeface="Tahoma"/>
              </a:rPr>
              <a:t>Гидросфера</a:t>
            </a:r>
            <a:endParaRPr/>
          </a:p>
        </p:txBody>
      </p:sp>
      <p:pic>
        <p:nvPicPr>
          <p:cNvPr id="283" name="Shape 283"/>
          <p:cNvPicPr preferRelativeResize="0"/>
          <p:nvPr/>
        </p:nvPicPr>
        <p:blipFill rotWithShape="1">
          <a:blip r:embed="rId3">
            <a:alphaModFix/>
          </a:blip>
          <a:srcRect b="0" l="0" r="0" t="0"/>
          <a:stretch/>
        </p:blipFill>
        <p:spPr>
          <a:xfrm>
            <a:off x="463550" y="1169987"/>
            <a:ext cx="8759825" cy="5767387"/>
          </a:xfrm>
          <a:prstGeom prst="rect">
            <a:avLst/>
          </a:prstGeom>
          <a:noFill/>
          <a:ln>
            <a:noFill/>
          </a:ln>
        </p:spPr>
      </p:pic>
      <p:pic>
        <p:nvPicPr>
          <p:cNvPr id="284" name="Shape 284"/>
          <p:cNvPicPr preferRelativeResize="0"/>
          <p:nvPr/>
        </p:nvPicPr>
        <p:blipFill rotWithShape="1">
          <a:blip r:embed="rId4">
            <a:alphaModFix/>
          </a:blip>
          <a:srcRect b="-87640" l="109820" r="-109820" t="87640"/>
          <a:stretch/>
        </p:blipFill>
        <p:spPr>
          <a:xfrm>
            <a:off x="597000" y="2704937"/>
            <a:ext cx="2625725" cy="3669024"/>
          </a:xfrm>
          <a:prstGeom prst="rect">
            <a:avLst/>
          </a:prstGeom>
          <a:noFill/>
          <a:ln>
            <a:noFill/>
          </a:ln>
        </p:spPr>
      </p:pic>
      <p:grpSp>
        <p:nvGrpSpPr>
          <p:cNvPr id="285" name="Shape 285"/>
          <p:cNvGrpSpPr/>
          <p:nvPr/>
        </p:nvGrpSpPr>
        <p:grpSpPr>
          <a:xfrm>
            <a:off x="-2625725" y="3044736"/>
            <a:ext cx="2625725" cy="3669192"/>
            <a:chOff x="3395662" y="1182687"/>
            <a:chExt cx="2625725" cy="5411787"/>
          </a:xfrm>
        </p:grpSpPr>
        <p:pic>
          <p:nvPicPr>
            <p:cNvPr id="286" name="Shape 286"/>
            <p:cNvPicPr preferRelativeResize="0"/>
            <p:nvPr/>
          </p:nvPicPr>
          <p:blipFill rotWithShape="1">
            <a:blip r:embed="rId5">
              <a:alphaModFix/>
            </a:blip>
            <a:srcRect b="0" l="0" r="0" t="0"/>
            <a:stretch/>
          </p:blipFill>
          <p:spPr>
            <a:xfrm>
              <a:off x="3395662" y="1182687"/>
              <a:ext cx="2625725" cy="5411787"/>
            </a:xfrm>
            <a:prstGeom prst="rect">
              <a:avLst/>
            </a:prstGeom>
            <a:noFill/>
            <a:ln>
              <a:noFill/>
            </a:ln>
          </p:spPr>
        </p:pic>
        <p:sp>
          <p:nvSpPr>
            <p:cNvPr id="287" name="Shape 287"/>
            <p:cNvSpPr/>
            <p:nvPr/>
          </p:nvSpPr>
          <p:spPr>
            <a:xfrm>
              <a:off x="3554412" y="1339850"/>
              <a:ext cx="2319337" cy="510540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grpSp>
      <p:grpSp>
        <p:nvGrpSpPr>
          <p:cNvPr id="288" name="Shape 288"/>
          <p:cNvGrpSpPr/>
          <p:nvPr/>
        </p:nvGrpSpPr>
        <p:grpSpPr>
          <a:xfrm>
            <a:off x="-2354950" y="999923"/>
            <a:ext cx="2625725" cy="3669192"/>
            <a:chOff x="6254750" y="1255712"/>
            <a:chExt cx="2625725" cy="5411788"/>
          </a:xfrm>
        </p:grpSpPr>
        <p:pic>
          <p:nvPicPr>
            <p:cNvPr id="289" name="Shape 289"/>
            <p:cNvPicPr preferRelativeResize="0"/>
            <p:nvPr/>
          </p:nvPicPr>
          <p:blipFill rotWithShape="1">
            <a:blip r:embed="rId6">
              <a:alphaModFix/>
            </a:blip>
            <a:srcRect b="0" l="0" r="0" t="0"/>
            <a:stretch/>
          </p:blipFill>
          <p:spPr>
            <a:xfrm>
              <a:off x="6254750" y="1255712"/>
              <a:ext cx="2625725" cy="5411788"/>
            </a:xfrm>
            <a:prstGeom prst="rect">
              <a:avLst/>
            </a:prstGeom>
            <a:noFill/>
            <a:ln>
              <a:noFill/>
            </a:ln>
          </p:spPr>
        </p:pic>
        <p:sp>
          <p:nvSpPr>
            <p:cNvPr id="290" name="Shape 290"/>
            <p:cNvSpPr/>
            <p:nvPr/>
          </p:nvSpPr>
          <p:spPr>
            <a:xfrm>
              <a:off x="6411912" y="1411287"/>
              <a:ext cx="2319300" cy="5105400"/>
            </a:xfrm>
            <a:prstGeom prst="rect">
              <a:avLst/>
            </a:prstGeom>
            <a:noFill/>
            <a:ln>
              <a:noFill/>
            </a:ln>
          </p:spPr>
          <p:txBody>
            <a:bodyPr anchorCtr="0" anchor="ctr" bIns="45700" lIns="91425" spcFirstLastPara="1" rIns="91425" wrap="square" tIns="45700">
              <a:noAutofit/>
            </a:bodyPr>
            <a:lstStyle/>
            <a:p>
              <a:pPr indent="0" lvl="0" marL="0" marR="0" rtl="0" algn="l">
                <a:lnSpc>
                  <a:spcPct val="87000"/>
                </a:lnSpc>
                <a:spcBef>
                  <a:spcPts val="0"/>
                </a:spcBef>
                <a:spcAft>
                  <a:spcPts val="0"/>
                </a:spcAft>
                <a:buNone/>
              </a:pPr>
              <a:r>
                <a:t/>
              </a:r>
              <a:endParaRPr b="0" i="0" sz="1800" u="none">
                <a:solidFill>
                  <a:srgbClr val="2B548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500"/>
                                        <p:tgtEl>
                                          <p:spTgt spid="2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sp>
        <p:nvSpPr>
          <p:cNvPr id="297" name="Shape 297"/>
          <p:cNvSpPr txBox="1"/>
          <p:nvPr/>
        </p:nvSpPr>
        <p:spPr>
          <a:xfrm>
            <a:off x="865375" y="508400"/>
            <a:ext cx="6230700" cy="7269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US" sz="3000" u="sng">
                <a:solidFill>
                  <a:srgbClr val="0000FF"/>
                </a:solidFill>
                <a:latin typeface="Times New Roman"/>
                <a:ea typeface="Times New Roman"/>
                <a:cs typeface="Times New Roman"/>
                <a:sym typeface="Times New Roman"/>
                <a:hlinkClick r:id="rId3"/>
              </a:rPr>
              <a:t>Физическая карта мира!</a:t>
            </a:r>
            <a:endParaRPr sz="3000">
              <a:solidFill>
                <a:srgbClr val="0000FF"/>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pic>
        <p:nvPicPr>
          <p:cNvPr id="304" name="Shape 304"/>
          <p:cNvPicPr preferRelativeResize="0"/>
          <p:nvPr/>
        </p:nvPicPr>
        <p:blipFill>
          <a:blip r:embed="rId3">
            <a:alphaModFix/>
          </a:blip>
          <a:stretch>
            <a:fillRect/>
          </a:stretch>
        </p:blipFill>
        <p:spPr>
          <a:xfrm>
            <a:off x="152400" y="152400"/>
            <a:ext cx="8767799" cy="65248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0" name="Shape 310"/>
        <p:cNvGrpSpPr/>
        <p:nvPr/>
      </p:nvGrpSpPr>
      <p:grpSpPr>
        <a:xfrm>
          <a:off x="0" y="0"/>
          <a:ext cx="0" cy="0"/>
          <a:chOff x="0" y="0"/>
          <a:chExt cx="0" cy="0"/>
        </a:xfrm>
      </p:grpSpPr>
      <p:sp>
        <p:nvSpPr>
          <p:cNvPr id="311" name="Shape 311"/>
          <p:cNvSpPr txBox="1"/>
          <p:nvPr/>
        </p:nvSpPr>
        <p:spPr>
          <a:xfrm>
            <a:off x="606500" y="279925"/>
            <a:ext cx="5427300" cy="9174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descr="Как вода образуется в реке? Откуда она падает с неба? Почему вода испаряется? И что такое облака? Круговорот воды в природе.  Ролик тематические карточки сделан по методике Гленна Домана. Используя красочные картинки, с самого раннего возраста видео познакомит малышей с круговородотом воды в природе. Видео можно использовать для развития памяти и речи у детей начиная с 6 месяцев." id="312" name="Shape 312" title="Круговорот воды в природе. Просто  для детей. Презентация для детей. Обучающие презентации">
            <a:hlinkClick r:id="rId3"/>
          </p:cNvPr>
          <p:cNvSpPr/>
          <p:nvPr/>
        </p:nvSpPr>
        <p:spPr>
          <a:xfrm>
            <a:off x="98325" y="138225"/>
            <a:ext cx="8869000" cy="6651750"/>
          </a:xfrm>
          <a:prstGeom prst="rect">
            <a:avLst/>
          </a:prstGeom>
          <a:blipFill>
            <a:blip r:embed="rId4">
              <a:alphaModFix/>
            </a:blip>
            <a:stretch>
              <a:fillRect/>
            </a:stretch>
          </a:blipFill>
          <a:ln>
            <a:noFill/>
          </a:ln>
        </p:spPr>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6" name="Shape 316"/>
        <p:cNvGrpSpPr/>
        <p:nvPr/>
      </p:nvGrpSpPr>
      <p:grpSpPr>
        <a:xfrm>
          <a:off x="0" y="0"/>
          <a:ext cx="0" cy="0"/>
          <a:chOff x="0" y="0"/>
          <a:chExt cx="0" cy="0"/>
        </a:xfrm>
      </p:grpSpPr>
      <p:pic>
        <p:nvPicPr>
          <p:cNvPr id="317" name="Shape 317"/>
          <p:cNvPicPr preferRelativeResize="0"/>
          <p:nvPr/>
        </p:nvPicPr>
        <p:blipFill rotWithShape="1">
          <a:blip r:embed="rId3">
            <a:alphaModFix/>
          </a:blip>
          <a:srcRect b="0" l="0" r="0" t="0"/>
          <a:stretch/>
        </p:blipFill>
        <p:spPr>
          <a:xfrm>
            <a:off x="0" y="0"/>
            <a:ext cx="9145587" cy="6858000"/>
          </a:xfrm>
          <a:prstGeom prst="rect">
            <a:avLst/>
          </a:prstGeom>
          <a:noFill/>
          <a:ln>
            <a:noFill/>
          </a:ln>
        </p:spPr>
      </p:pic>
      <p:pic>
        <p:nvPicPr>
          <p:cNvPr id="318" name="Shape 318"/>
          <p:cNvPicPr preferRelativeResize="0"/>
          <p:nvPr/>
        </p:nvPicPr>
        <p:blipFill rotWithShape="1">
          <a:blip r:embed="rId4">
            <a:alphaModFix/>
          </a:blip>
          <a:srcRect b="0" l="0" r="0" t="0"/>
          <a:stretch/>
        </p:blipFill>
        <p:spPr>
          <a:xfrm>
            <a:off x="0" y="4286250"/>
            <a:ext cx="3190875" cy="1993900"/>
          </a:xfrm>
          <a:prstGeom prst="rect">
            <a:avLst/>
          </a:prstGeom>
          <a:noFill/>
          <a:ln>
            <a:noFill/>
          </a:ln>
        </p:spPr>
      </p:pic>
      <p:pic>
        <p:nvPicPr>
          <p:cNvPr id="319" name="Shape 319"/>
          <p:cNvPicPr preferRelativeResize="0"/>
          <p:nvPr/>
        </p:nvPicPr>
        <p:blipFill rotWithShape="1">
          <a:blip r:embed="rId5">
            <a:alphaModFix/>
          </a:blip>
          <a:srcRect b="0" l="0" r="0" t="0"/>
          <a:stretch/>
        </p:blipFill>
        <p:spPr>
          <a:xfrm>
            <a:off x="3203575" y="4841875"/>
            <a:ext cx="2901950" cy="2016125"/>
          </a:xfrm>
          <a:prstGeom prst="rect">
            <a:avLst/>
          </a:prstGeom>
          <a:noFill/>
          <a:ln>
            <a:noFill/>
          </a:ln>
        </p:spPr>
      </p:pic>
      <p:pic>
        <p:nvPicPr>
          <p:cNvPr id="320" name="Shape 320"/>
          <p:cNvPicPr preferRelativeResize="0"/>
          <p:nvPr/>
        </p:nvPicPr>
        <p:blipFill rotWithShape="1">
          <a:blip r:embed="rId6">
            <a:alphaModFix/>
          </a:blip>
          <a:srcRect b="0" l="0" r="0" t="0"/>
          <a:stretch/>
        </p:blipFill>
        <p:spPr>
          <a:xfrm>
            <a:off x="0" y="0"/>
            <a:ext cx="4356100" cy="2857500"/>
          </a:xfrm>
          <a:prstGeom prst="rect">
            <a:avLst/>
          </a:prstGeom>
          <a:noFill/>
          <a:ln>
            <a:noFill/>
          </a:ln>
        </p:spPr>
      </p:pic>
      <p:pic>
        <p:nvPicPr>
          <p:cNvPr id="321" name="Shape 321"/>
          <p:cNvPicPr preferRelativeResize="0"/>
          <p:nvPr/>
        </p:nvPicPr>
        <p:blipFill rotWithShape="1">
          <a:blip r:embed="rId7">
            <a:alphaModFix/>
          </a:blip>
          <a:srcRect b="0" l="0" r="0" t="0"/>
          <a:stretch/>
        </p:blipFill>
        <p:spPr>
          <a:xfrm>
            <a:off x="4714875" y="0"/>
            <a:ext cx="4429125" cy="2857500"/>
          </a:xfrm>
          <a:prstGeom prst="rect">
            <a:avLst/>
          </a:prstGeom>
          <a:noFill/>
          <a:ln>
            <a:noFill/>
          </a:ln>
        </p:spPr>
      </p:pic>
      <p:pic>
        <p:nvPicPr>
          <p:cNvPr id="322" name="Shape 322"/>
          <p:cNvPicPr preferRelativeResize="0"/>
          <p:nvPr/>
        </p:nvPicPr>
        <p:blipFill rotWithShape="1">
          <a:blip r:embed="rId8">
            <a:alphaModFix/>
          </a:blip>
          <a:srcRect b="0" l="0" r="0" t="0"/>
          <a:stretch/>
        </p:blipFill>
        <p:spPr>
          <a:xfrm>
            <a:off x="6084887" y="4214812"/>
            <a:ext cx="3059112" cy="2016125"/>
          </a:xfrm>
          <a:prstGeom prst="rect">
            <a:avLst/>
          </a:prstGeom>
          <a:noFill/>
          <a:ln>
            <a:noFill/>
          </a:ln>
        </p:spPr>
      </p:pic>
      <p:sp>
        <p:nvSpPr>
          <p:cNvPr id="323" name="Shape 323"/>
          <p:cNvSpPr txBox="1"/>
          <p:nvPr/>
        </p:nvSpPr>
        <p:spPr>
          <a:xfrm>
            <a:off x="500062" y="2857500"/>
            <a:ext cx="8358187" cy="1922462"/>
          </a:xfrm>
          <a:prstGeom prst="rect">
            <a:avLst/>
          </a:prstGeom>
          <a:noFill/>
          <a:ln>
            <a:noFill/>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0000FF"/>
              </a:buClr>
              <a:buSzPts val="4000"/>
              <a:buFont typeface="Corsiva"/>
              <a:buNone/>
            </a:pPr>
            <a:r>
              <a:rPr b="1" i="0" lang="en-US" sz="4000" u="none">
                <a:solidFill>
                  <a:srgbClr val="0000FF"/>
                </a:solidFill>
                <a:latin typeface="Corsiva"/>
                <a:ea typeface="Corsiva"/>
                <a:cs typeface="Corsiva"/>
                <a:sym typeface="Corsiva"/>
              </a:rPr>
              <a:t>Много ли воды на Земле? </a:t>
            </a:r>
            <a:endParaRPr/>
          </a:p>
          <a:p>
            <a:pPr indent="0" lvl="0" marL="0" marR="0" rtl="0" algn="l">
              <a:lnSpc>
                <a:spcPct val="100000"/>
              </a:lnSpc>
              <a:spcBef>
                <a:spcPts val="0"/>
              </a:spcBef>
              <a:spcAft>
                <a:spcPts val="0"/>
              </a:spcAft>
              <a:buClr>
                <a:srgbClr val="0000FF"/>
              </a:buClr>
              <a:buSzPts val="4000"/>
              <a:buFont typeface="Corsiva"/>
              <a:buNone/>
            </a:pPr>
            <a:r>
              <a:rPr b="1" i="0" lang="en-US" sz="4000" u="none">
                <a:solidFill>
                  <a:srgbClr val="0000FF"/>
                </a:solidFill>
                <a:latin typeface="Corsiva"/>
                <a:ea typeface="Corsiva"/>
                <a:cs typeface="Corsiva"/>
                <a:sym typeface="Corsiva"/>
              </a:rPr>
              <a:t>  Хватит ли воды всем жителям Земли?</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7" name="Shape 327"/>
        <p:cNvGrpSpPr/>
        <p:nvPr/>
      </p:nvGrpSpPr>
      <p:grpSpPr>
        <a:xfrm>
          <a:off x="0" y="0"/>
          <a:ext cx="0" cy="0"/>
          <a:chOff x="0" y="0"/>
          <a:chExt cx="0" cy="0"/>
        </a:xfrm>
      </p:grpSpPr>
      <p:pic>
        <p:nvPicPr>
          <p:cNvPr id="328" name="Shape 328"/>
          <p:cNvPicPr preferRelativeResize="0"/>
          <p:nvPr/>
        </p:nvPicPr>
        <p:blipFill rotWithShape="1">
          <a:blip r:embed="rId3">
            <a:alphaModFix/>
          </a:blip>
          <a:srcRect b="0" l="0" r="0" t="0"/>
          <a:stretch/>
        </p:blipFill>
        <p:spPr>
          <a:xfrm>
            <a:off x="4319587" y="0"/>
            <a:ext cx="4824412" cy="3079750"/>
          </a:xfrm>
          <a:prstGeom prst="rect">
            <a:avLst/>
          </a:prstGeom>
          <a:noFill/>
          <a:ln>
            <a:noFill/>
          </a:ln>
        </p:spPr>
      </p:pic>
      <p:pic>
        <p:nvPicPr>
          <p:cNvPr id="329" name="Shape 329"/>
          <p:cNvPicPr preferRelativeResize="0"/>
          <p:nvPr/>
        </p:nvPicPr>
        <p:blipFill rotWithShape="1">
          <a:blip r:embed="rId4">
            <a:alphaModFix/>
          </a:blip>
          <a:srcRect b="0" l="0" r="0" t="0"/>
          <a:stretch/>
        </p:blipFill>
        <p:spPr>
          <a:xfrm>
            <a:off x="0" y="0"/>
            <a:ext cx="4514850" cy="3810000"/>
          </a:xfrm>
          <a:prstGeom prst="rect">
            <a:avLst/>
          </a:prstGeom>
          <a:noFill/>
          <a:ln>
            <a:noFill/>
          </a:ln>
        </p:spPr>
      </p:pic>
      <p:sp>
        <p:nvSpPr>
          <p:cNvPr id="330" name="Shape 330"/>
          <p:cNvSpPr txBox="1"/>
          <p:nvPr/>
        </p:nvSpPr>
        <p:spPr>
          <a:xfrm>
            <a:off x="539750" y="0"/>
            <a:ext cx="8229600" cy="1371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FF"/>
              </a:buClr>
              <a:buSzPts val="4400"/>
              <a:buFont typeface="Tahoma"/>
              <a:buNone/>
            </a:pPr>
            <a:r>
              <a:rPr b="1" i="0" lang="en-US" sz="4400" u="none">
                <a:solidFill>
                  <a:srgbClr val="0000FF"/>
                </a:solidFill>
                <a:latin typeface="Tahoma"/>
                <a:ea typeface="Tahoma"/>
                <a:cs typeface="Tahoma"/>
                <a:sym typeface="Tahoma"/>
              </a:rPr>
              <a:t>Загрязнение воды</a:t>
            </a:r>
            <a:endParaRPr/>
          </a:p>
        </p:txBody>
      </p:sp>
      <p:pic>
        <p:nvPicPr>
          <p:cNvPr id="331" name="Shape 331"/>
          <p:cNvPicPr preferRelativeResize="0"/>
          <p:nvPr/>
        </p:nvPicPr>
        <p:blipFill rotWithShape="1">
          <a:blip r:embed="rId5">
            <a:alphaModFix/>
          </a:blip>
          <a:srcRect b="0" l="0" r="0" t="0"/>
          <a:stretch/>
        </p:blipFill>
        <p:spPr>
          <a:xfrm>
            <a:off x="0" y="3765550"/>
            <a:ext cx="4643437" cy="3092450"/>
          </a:xfrm>
          <a:prstGeom prst="rect">
            <a:avLst/>
          </a:prstGeom>
          <a:noFill/>
          <a:ln>
            <a:noFill/>
          </a:ln>
        </p:spPr>
      </p:pic>
      <p:pic>
        <p:nvPicPr>
          <p:cNvPr id="332" name="Shape 332"/>
          <p:cNvPicPr preferRelativeResize="0"/>
          <p:nvPr/>
        </p:nvPicPr>
        <p:blipFill rotWithShape="1">
          <a:blip r:embed="rId6">
            <a:alphaModFix/>
          </a:blip>
          <a:srcRect b="0" l="0" r="0" t="0"/>
          <a:stretch/>
        </p:blipFill>
        <p:spPr>
          <a:xfrm>
            <a:off x="4500562" y="2636837"/>
            <a:ext cx="4643437" cy="422116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Shape 339"/>
          <p:cNvSpPr txBox="1"/>
          <p:nvPr/>
        </p:nvSpPr>
        <p:spPr>
          <a:xfrm>
            <a:off x="3133500" y="233275"/>
            <a:ext cx="2418300" cy="8562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US" sz="3600">
                <a:solidFill>
                  <a:srgbClr val="0000FF"/>
                </a:solidFill>
                <a:latin typeface="Times New Roman"/>
                <a:ea typeface="Times New Roman"/>
                <a:cs typeface="Times New Roman"/>
                <a:sym typeface="Times New Roman"/>
              </a:rPr>
              <a:t>Рефлексия</a:t>
            </a:r>
            <a:endParaRPr sz="3600">
              <a:solidFill>
                <a:srgbClr val="0000FF"/>
              </a:solidFill>
              <a:latin typeface="Times New Roman"/>
              <a:ea typeface="Times New Roman"/>
              <a:cs typeface="Times New Roman"/>
              <a:sym typeface="Times New Roman"/>
            </a:endParaRPr>
          </a:p>
        </p:txBody>
      </p:sp>
      <p:pic>
        <p:nvPicPr>
          <p:cNvPr id="340" name="Shape 340"/>
          <p:cNvPicPr preferRelativeResize="0"/>
          <p:nvPr/>
        </p:nvPicPr>
        <p:blipFill>
          <a:blip r:embed="rId3">
            <a:alphaModFix/>
          </a:blip>
          <a:stretch>
            <a:fillRect/>
          </a:stretch>
        </p:blipFill>
        <p:spPr>
          <a:xfrm>
            <a:off x="401200" y="1089475"/>
            <a:ext cx="8509525" cy="2288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6" name="Shape 346"/>
        <p:cNvGrpSpPr/>
        <p:nvPr/>
      </p:nvGrpSpPr>
      <p:grpSpPr>
        <a:xfrm>
          <a:off x="0" y="0"/>
          <a:ext cx="0" cy="0"/>
          <a:chOff x="0" y="0"/>
          <a:chExt cx="0" cy="0"/>
        </a:xfrm>
      </p:grpSpPr>
      <p:sp>
        <p:nvSpPr>
          <p:cNvPr id="347" name="Shape 347"/>
          <p:cNvSpPr txBox="1"/>
          <p:nvPr/>
        </p:nvSpPr>
        <p:spPr>
          <a:xfrm>
            <a:off x="0" y="0"/>
            <a:ext cx="8952300" cy="40605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US" sz="2400">
                <a:solidFill>
                  <a:schemeClr val="dk1"/>
                </a:solidFill>
                <a:latin typeface="Times New Roman"/>
                <a:ea typeface="Times New Roman"/>
                <a:cs typeface="Times New Roman"/>
                <a:sym typeface="Times New Roman"/>
              </a:rPr>
              <a:t>	 	 	</a:t>
            </a:r>
            <a:endParaRPr sz="2400">
              <a:solidFill>
                <a:schemeClr val="dk1"/>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rPr lang="en-US" sz="2400">
                <a:solidFill>
                  <a:srgbClr val="383838"/>
                </a:solidFill>
                <a:latin typeface="Times New Roman"/>
                <a:ea typeface="Times New Roman"/>
                <a:cs typeface="Times New Roman"/>
                <a:sym typeface="Times New Roman"/>
              </a:rPr>
              <a:t>Домашнее задание </a:t>
            </a:r>
            <a:endParaRPr sz="2400">
              <a:solidFill>
                <a:srgbClr val="383838"/>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383838"/>
              </a:buClr>
              <a:buSzPts val="2400"/>
              <a:buFont typeface="Times New Roman"/>
              <a:buAutoNum type="arabicParenR"/>
            </a:pPr>
            <a:r>
              <a:rPr lang="en-US" sz="2400">
                <a:solidFill>
                  <a:srgbClr val="383838"/>
                </a:solidFill>
                <a:latin typeface="Times New Roman"/>
                <a:ea typeface="Times New Roman"/>
                <a:cs typeface="Times New Roman"/>
                <a:sym typeface="Times New Roman"/>
              </a:rPr>
              <a:t>Обязательное задание:</a:t>
            </a:r>
            <a:endParaRPr sz="2400">
              <a:solidFill>
                <a:srgbClr val="383838"/>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383838"/>
              </a:buClr>
              <a:buSzPts val="2400"/>
              <a:buFont typeface="Times New Roman"/>
              <a:buChar char="-"/>
            </a:pPr>
            <a:r>
              <a:rPr lang="en-US" sz="2400">
                <a:solidFill>
                  <a:srgbClr val="383838"/>
                </a:solidFill>
                <a:latin typeface="Times New Roman"/>
                <a:ea typeface="Times New Roman"/>
                <a:cs typeface="Times New Roman"/>
                <a:sym typeface="Times New Roman"/>
              </a:rPr>
              <a:t>Выполнить упражнения в рабочей тетради: 1, 3, 4, 9 стр. 63-65;</a:t>
            </a:r>
            <a:endParaRPr sz="2400">
              <a:solidFill>
                <a:srgbClr val="383838"/>
              </a:solidFill>
              <a:latin typeface="Times New Roman"/>
              <a:ea typeface="Times New Roman"/>
              <a:cs typeface="Times New Roman"/>
              <a:sym typeface="Times New Roman"/>
            </a:endParaRPr>
          </a:p>
          <a:p>
            <a:pPr indent="-381000" lvl="0" marL="457200" rtl="0">
              <a:lnSpc>
                <a:spcPct val="115000"/>
              </a:lnSpc>
              <a:spcBef>
                <a:spcPts val="0"/>
              </a:spcBef>
              <a:spcAft>
                <a:spcPts val="0"/>
              </a:spcAft>
              <a:buClr>
                <a:srgbClr val="383838"/>
              </a:buClr>
              <a:buSzPts val="2400"/>
              <a:buFont typeface="Times New Roman"/>
              <a:buChar char="-"/>
            </a:pPr>
            <a:r>
              <a:rPr lang="en-US" sz="2400">
                <a:solidFill>
                  <a:srgbClr val="383838"/>
                </a:solidFill>
                <a:latin typeface="Times New Roman"/>
                <a:ea typeface="Times New Roman"/>
                <a:cs typeface="Times New Roman"/>
                <a:sym typeface="Times New Roman"/>
              </a:rPr>
              <a:t>тест на слайде 25;</a:t>
            </a:r>
            <a:endParaRPr sz="2400">
              <a:solidFill>
                <a:srgbClr val="383838"/>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rPr lang="en-US" sz="2400">
                <a:solidFill>
                  <a:srgbClr val="383838"/>
                </a:solidFill>
                <a:latin typeface="Times New Roman"/>
                <a:ea typeface="Times New Roman"/>
                <a:cs typeface="Times New Roman"/>
                <a:sym typeface="Times New Roman"/>
              </a:rPr>
              <a:t>2) Дополнительное задание (по желанию по выбору):</a:t>
            </a:r>
            <a:endParaRPr sz="2400">
              <a:solidFill>
                <a:srgbClr val="383838"/>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rPr lang="en-US" sz="2400">
                <a:solidFill>
                  <a:srgbClr val="383838"/>
                </a:solidFill>
                <a:latin typeface="Times New Roman"/>
                <a:ea typeface="Times New Roman"/>
                <a:cs typeface="Times New Roman"/>
                <a:sym typeface="Times New Roman"/>
              </a:rPr>
              <a:t>1. Подготовьте и проведите новый опыт, который демонстрировал бы свойства воды. </a:t>
            </a:r>
            <a:endParaRPr sz="2400">
              <a:solidFill>
                <a:srgbClr val="383838"/>
              </a:solidFill>
              <a:latin typeface="Times New Roman"/>
              <a:ea typeface="Times New Roman"/>
              <a:cs typeface="Times New Roman"/>
              <a:sym typeface="Times New Roman"/>
            </a:endParaRPr>
          </a:p>
          <a:p>
            <a:pPr indent="0" lvl="0" marL="0" rtl="0">
              <a:lnSpc>
                <a:spcPct val="115000"/>
              </a:lnSpc>
              <a:spcBef>
                <a:spcPts val="0"/>
              </a:spcBef>
              <a:spcAft>
                <a:spcPts val="0"/>
              </a:spcAft>
              <a:buNone/>
            </a:pPr>
            <a:r>
              <a:rPr lang="en-US" sz="2400">
                <a:solidFill>
                  <a:srgbClr val="383838"/>
                </a:solidFill>
                <a:latin typeface="Times New Roman"/>
                <a:ea typeface="Times New Roman"/>
                <a:cs typeface="Times New Roman"/>
                <a:sym typeface="Times New Roman"/>
              </a:rPr>
              <a:t>2. Подберите высказывания писателей, </a:t>
            </a:r>
            <a:r>
              <a:rPr lang="en-US" sz="2400">
                <a:solidFill>
                  <a:srgbClr val="383838"/>
                </a:solidFill>
                <a:latin typeface="Times New Roman"/>
                <a:ea typeface="Times New Roman"/>
                <a:cs typeface="Times New Roman"/>
                <a:sym typeface="Times New Roman"/>
              </a:rPr>
              <a:t>ученых</a:t>
            </a:r>
            <a:r>
              <a:rPr lang="en-US" sz="2400">
                <a:solidFill>
                  <a:srgbClr val="383838"/>
                </a:solidFill>
                <a:latin typeface="Times New Roman"/>
                <a:ea typeface="Times New Roman"/>
                <a:cs typeface="Times New Roman"/>
                <a:sym typeface="Times New Roman"/>
              </a:rPr>
              <a:t> о воде ( можно пословицы). Зафиксируйте их в тетради для записей.</a:t>
            </a:r>
            <a:endParaRPr sz="2400">
              <a:solidFill>
                <a:srgbClr val="383838"/>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1" name="Shape 351"/>
        <p:cNvGrpSpPr/>
        <p:nvPr/>
      </p:nvGrpSpPr>
      <p:grpSpPr>
        <a:xfrm>
          <a:off x="0" y="0"/>
          <a:ext cx="0" cy="0"/>
          <a:chOff x="0" y="0"/>
          <a:chExt cx="0" cy="0"/>
        </a:xfrm>
      </p:grpSpPr>
      <p:sp>
        <p:nvSpPr>
          <p:cNvPr id="352" name="Shape 352"/>
          <p:cNvSpPr txBox="1"/>
          <p:nvPr/>
        </p:nvSpPr>
        <p:spPr>
          <a:xfrm>
            <a:off x="611187" y="1412875"/>
            <a:ext cx="7772400" cy="1431925"/>
          </a:xfrm>
          <a:prstGeom prst="rect">
            <a:avLst/>
          </a:prstGeom>
          <a:noFill/>
          <a:ln>
            <a:noFill/>
          </a:ln>
        </p:spPr>
        <p:txBody>
          <a:bodyPr anchorCtr="1" anchor="b" bIns="45700" lIns="91425" spcFirstLastPara="1" rIns="91425" wrap="square" tIns="45700">
            <a:noAutofit/>
          </a:bodyPr>
          <a:lstStyle/>
          <a:p>
            <a:pPr indent="0" lvl="0" marL="0" marR="0" rtl="0" algn="ctr">
              <a:lnSpc>
                <a:spcPct val="100000"/>
              </a:lnSpc>
              <a:spcBef>
                <a:spcPts val="0"/>
              </a:spcBef>
              <a:spcAft>
                <a:spcPts val="0"/>
              </a:spcAft>
              <a:buClr>
                <a:srgbClr val="FFFF00"/>
              </a:buClr>
              <a:buSzPts val="5400"/>
              <a:buFont typeface="Tahoma"/>
              <a:buNone/>
            </a:pPr>
            <a:r>
              <a:rPr b="1" i="0" lang="en-US" sz="5400" u="none">
                <a:solidFill>
                  <a:srgbClr val="FFFF00"/>
                </a:solidFill>
                <a:latin typeface="Tahoma"/>
                <a:ea typeface="Tahoma"/>
                <a:cs typeface="Tahoma"/>
                <a:sym typeface="Tahoma"/>
              </a:rPr>
              <a:t>Спасибо </a:t>
            </a:r>
            <a:br>
              <a:rPr b="1" i="0" lang="en-US" sz="5400" u="none">
                <a:solidFill>
                  <a:srgbClr val="FFFF00"/>
                </a:solidFill>
                <a:latin typeface="Tahoma"/>
                <a:ea typeface="Tahoma"/>
                <a:cs typeface="Tahoma"/>
                <a:sym typeface="Tahoma"/>
              </a:rPr>
            </a:br>
            <a:r>
              <a:rPr b="1" i="0" lang="en-US" sz="5400" u="none">
                <a:solidFill>
                  <a:srgbClr val="FFFF00"/>
                </a:solidFill>
                <a:latin typeface="Tahoma"/>
                <a:ea typeface="Tahoma"/>
                <a:cs typeface="Tahoma"/>
                <a:sym typeface="Tahoma"/>
              </a:rPr>
              <a:t>за хорошую работу!</a:t>
            </a:r>
            <a:endParaRPr/>
          </a:p>
        </p:txBody>
      </p:sp>
      <p:pic>
        <p:nvPicPr>
          <p:cNvPr id="353" name="Shape 353"/>
          <p:cNvPicPr preferRelativeResize="0"/>
          <p:nvPr/>
        </p:nvPicPr>
        <p:blipFill rotWithShape="1">
          <a:blip r:embed="rId3">
            <a:alphaModFix/>
          </a:blip>
          <a:srcRect b="0" l="0" r="0" t="0"/>
          <a:stretch/>
        </p:blipFill>
        <p:spPr>
          <a:xfrm>
            <a:off x="3348037" y="3575050"/>
            <a:ext cx="3071812" cy="2698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7" name="Shape 357"/>
        <p:cNvGrpSpPr/>
        <p:nvPr/>
      </p:nvGrpSpPr>
      <p:grpSpPr>
        <a:xfrm>
          <a:off x="0" y="0"/>
          <a:ext cx="0" cy="0"/>
          <a:chOff x="0" y="0"/>
          <a:chExt cx="0" cy="0"/>
        </a:xfrm>
      </p:grpSpPr>
      <p:pic>
        <p:nvPicPr>
          <p:cNvPr id="358" name="Shape 358"/>
          <p:cNvPicPr preferRelativeResize="0"/>
          <p:nvPr/>
        </p:nvPicPr>
        <p:blipFill rotWithShape="1">
          <a:blip r:embed="rId3">
            <a:alphaModFix/>
          </a:blip>
          <a:srcRect b="0" l="0" r="0" t="0"/>
          <a:stretch/>
        </p:blipFill>
        <p:spPr>
          <a:xfrm>
            <a:off x="0" y="0"/>
            <a:ext cx="9145586" cy="6858000"/>
          </a:xfrm>
          <a:prstGeom prst="rect">
            <a:avLst/>
          </a:prstGeom>
          <a:noFill/>
          <a:ln>
            <a:noFill/>
          </a:ln>
        </p:spPr>
      </p:pic>
      <p:sp>
        <p:nvSpPr>
          <p:cNvPr id="359" name="Shape 359"/>
          <p:cNvSpPr txBox="1"/>
          <p:nvPr/>
        </p:nvSpPr>
        <p:spPr>
          <a:xfrm>
            <a:off x="357187" y="142875"/>
            <a:ext cx="8229600" cy="1000200"/>
          </a:xfrm>
          <a:prstGeom prst="rect">
            <a:avLst/>
          </a:prstGeom>
          <a:noFill/>
          <a:ln>
            <a:noFill/>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0000FF"/>
              </a:buClr>
              <a:buSzPts val="2800"/>
              <a:buFont typeface="Tahoma"/>
              <a:buNone/>
            </a:pPr>
            <a:r>
              <a:rPr b="1" i="0" lang="en-US" sz="2800" u="none">
                <a:solidFill>
                  <a:srgbClr val="0000FF"/>
                </a:solidFill>
                <a:latin typeface="Tahoma"/>
                <a:ea typeface="Tahoma"/>
                <a:cs typeface="Tahoma"/>
                <a:sym typeface="Tahoma"/>
              </a:rPr>
              <a:t>Проверим ваши знания, ответьте на ряд вопросов теста</a:t>
            </a:r>
            <a:endParaRPr/>
          </a:p>
        </p:txBody>
      </p:sp>
      <p:sp>
        <p:nvSpPr>
          <p:cNvPr id="360" name="Shape 360"/>
          <p:cNvSpPr txBox="1"/>
          <p:nvPr/>
        </p:nvSpPr>
        <p:spPr>
          <a:xfrm>
            <a:off x="285750" y="1069975"/>
            <a:ext cx="8567700" cy="5607000"/>
          </a:xfrm>
          <a:prstGeom prst="rect">
            <a:avLst/>
          </a:prstGeom>
          <a:noFill/>
          <a:ln>
            <a:noFill/>
          </a:ln>
        </p:spPr>
        <p:txBody>
          <a:bodyPr anchorCtr="0" anchor="ctr" bIns="46800" lIns="90000" spcFirstLastPara="1" rIns="90000" wrap="square" tIns="46800">
            <a:noAutofit/>
          </a:bodyPr>
          <a:lstStyle/>
          <a:p>
            <a:pPr indent="0" lvl="0" marL="0" marR="0" rtl="0" algn="l">
              <a:lnSpc>
                <a:spcPct val="87000"/>
              </a:lnSpc>
              <a:spcBef>
                <a:spcPts val="0"/>
              </a:spcBef>
              <a:spcAft>
                <a:spcPts val="0"/>
              </a:spcAft>
              <a:buClr>
                <a:srgbClr val="0000FF"/>
              </a:buClr>
              <a:buSzPts val="1400"/>
              <a:buFont typeface="Arial"/>
              <a:buNone/>
            </a:pPr>
            <a:r>
              <a:rPr b="1" i="0" lang="en-US" sz="1400" u="none">
                <a:solidFill>
                  <a:srgbClr val="0000FF"/>
                </a:solidFill>
                <a:latin typeface="Arial"/>
                <a:ea typeface="Arial"/>
                <a:cs typeface="Arial"/>
                <a:sym typeface="Arial"/>
              </a:rPr>
              <a:t>1. Водная оболочка Земли называется…               6. Мировой круговорот воды происходит </a:t>
            </a:r>
            <a:endParaRPr/>
          </a:p>
          <a:p>
            <a:pPr indent="0" lvl="0" marL="0" marR="0" rtl="0" algn="l">
              <a:lnSpc>
                <a:spcPct val="100000"/>
              </a:lnSpc>
              <a:spcBef>
                <a:spcPts val="0"/>
              </a:spcBef>
              <a:spcAft>
                <a:spcPts val="0"/>
              </a:spcAft>
              <a:buClr>
                <a:srgbClr val="0000FF"/>
              </a:buClr>
              <a:buSzPts val="1400"/>
              <a:buFont typeface="Arial"/>
              <a:buNone/>
            </a:pPr>
            <a:r>
              <a:rPr b="0" i="1" lang="en-US" sz="1400" u="none">
                <a:solidFill>
                  <a:srgbClr val="0000FF"/>
                </a:solidFill>
                <a:latin typeface="Arial"/>
                <a:ea typeface="Arial"/>
                <a:cs typeface="Arial"/>
                <a:sym typeface="Arial"/>
              </a:rPr>
              <a:t>    а) литосфера                                                                 </a:t>
            </a:r>
            <a:r>
              <a:rPr b="1" i="1" lang="en-US" sz="1400" u="none">
                <a:solidFill>
                  <a:srgbClr val="0000FF"/>
                </a:solidFill>
                <a:latin typeface="Arial"/>
                <a:ea typeface="Arial"/>
                <a:cs typeface="Arial"/>
                <a:sym typeface="Arial"/>
              </a:rPr>
              <a:t>под действием:</a:t>
            </a:r>
            <a:endParaRPr/>
          </a:p>
          <a:p>
            <a:pPr indent="0" lvl="0" marL="0" marR="0" rtl="0" algn="l">
              <a:lnSpc>
                <a:spcPct val="100000"/>
              </a:lnSpc>
              <a:spcBef>
                <a:spcPts val="0"/>
              </a:spcBef>
              <a:spcAft>
                <a:spcPts val="0"/>
              </a:spcAft>
              <a:buClr>
                <a:srgbClr val="0000FF"/>
              </a:buClr>
              <a:buSzPts val="1400"/>
              <a:buFont typeface="Arial"/>
              <a:buNone/>
            </a:pPr>
            <a:r>
              <a:rPr b="0" i="1" lang="en-US" sz="1400" u="none">
                <a:solidFill>
                  <a:srgbClr val="0000FF"/>
                </a:solidFill>
                <a:latin typeface="Arial"/>
                <a:ea typeface="Arial"/>
                <a:cs typeface="Arial"/>
                <a:sym typeface="Arial"/>
              </a:rPr>
              <a:t>    б) гидросфера                                                                а) силы тяжести</a:t>
            </a:r>
            <a:endParaRPr/>
          </a:p>
          <a:p>
            <a:pPr indent="0" lvl="0" marL="0" marR="0" rtl="0" algn="l">
              <a:lnSpc>
                <a:spcPct val="100000"/>
              </a:lnSpc>
              <a:spcBef>
                <a:spcPts val="0"/>
              </a:spcBef>
              <a:spcAft>
                <a:spcPts val="0"/>
              </a:spcAft>
              <a:buClr>
                <a:srgbClr val="0000FF"/>
              </a:buClr>
              <a:buSzPts val="1400"/>
              <a:buFont typeface="Arial"/>
              <a:buNone/>
            </a:pPr>
            <a:r>
              <a:rPr b="0" i="1" lang="en-US" sz="1400" u="none">
                <a:solidFill>
                  <a:srgbClr val="0000FF"/>
                </a:solidFill>
                <a:latin typeface="Arial"/>
                <a:ea typeface="Arial"/>
                <a:cs typeface="Arial"/>
                <a:sym typeface="Arial"/>
              </a:rPr>
              <a:t>    в) атмосфера                                                                 б) Солнца</a:t>
            </a:r>
            <a:endParaRPr/>
          </a:p>
          <a:p>
            <a:pPr indent="0" lvl="0" marL="0" marR="0" rtl="0" algn="l">
              <a:lnSpc>
                <a:spcPct val="100000"/>
              </a:lnSpc>
              <a:spcBef>
                <a:spcPts val="0"/>
              </a:spcBef>
              <a:spcAft>
                <a:spcPts val="0"/>
              </a:spcAft>
              <a:buClr>
                <a:srgbClr val="0000FF"/>
              </a:buClr>
              <a:buSzPts val="1400"/>
              <a:buFont typeface="Arial"/>
              <a:buNone/>
            </a:pPr>
            <a:r>
              <a:rPr b="1" i="0" lang="en-US" sz="1400" u="none">
                <a:solidFill>
                  <a:srgbClr val="0000FF"/>
                </a:solidFill>
                <a:latin typeface="Arial"/>
                <a:ea typeface="Arial"/>
                <a:cs typeface="Arial"/>
                <a:sym typeface="Arial"/>
              </a:rPr>
              <a:t>2. Непрерывный процесс перемещения воды           </a:t>
            </a:r>
            <a:r>
              <a:rPr b="0" i="1" lang="en-US" sz="1400" u="none">
                <a:solidFill>
                  <a:srgbClr val="0000FF"/>
                </a:solidFill>
                <a:latin typeface="Arial"/>
                <a:ea typeface="Arial"/>
                <a:cs typeface="Arial"/>
                <a:sym typeface="Arial"/>
              </a:rPr>
              <a:t>в) приливов и отливов </a:t>
            </a:r>
            <a:endParaRPr/>
          </a:p>
          <a:p>
            <a:pPr indent="0" lvl="0" marL="0" marR="0" rtl="0" algn="l">
              <a:lnSpc>
                <a:spcPct val="100000"/>
              </a:lnSpc>
              <a:spcBef>
                <a:spcPts val="0"/>
              </a:spcBef>
              <a:spcAft>
                <a:spcPts val="0"/>
              </a:spcAft>
              <a:buClr>
                <a:srgbClr val="0000FF"/>
              </a:buClr>
              <a:buSzPts val="1400"/>
              <a:buFont typeface="Arial"/>
              <a:buNone/>
            </a:pPr>
            <a:r>
              <a:rPr b="1" i="0" lang="en-US" sz="1400" u="none">
                <a:solidFill>
                  <a:srgbClr val="0000FF"/>
                </a:solidFill>
                <a:latin typeface="Arial"/>
                <a:ea typeface="Arial"/>
                <a:cs typeface="Arial"/>
                <a:sym typeface="Arial"/>
              </a:rPr>
              <a:t>из океана на сушу и с суши в океан                         7. На какую часть гидросферы Земли</a:t>
            </a:r>
            <a:endParaRPr/>
          </a:p>
          <a:p>
            <a:pPr indent="0" lvl="0" marL="0" marR="0" rtl="0" algn="l">
              <a:lnSpc>
                <a:spcPct val="100000"/>
              </a:lnSpc>
              <a:spcBef>
                <a:spcPts val="0"/>
              </a:spcBef>
              <a:spcAft>
                <a:spcPts val="0"/>
              </a:spcAft>
              <a:buClr>
                <a:srgbClr val="0000FF"/>
              </a:buClr>
              <a:buSzPts val="1400"/>
              <a:buFont typeface="Arial"/>
              <a:buNone/>
            </a:pPr>
            <a:r>
              <a:rPr b="1" i="0" lang="en-US" sz="1400" u="none">
                <a:solidFill>
                  <a:srgbClr val="0000FF"/>
                </a:solidFill>
                <a:latin typeface="Arial"/>
                <a:ea typeface="Arial"/>
                <a:cs typeface="Arial"/>
                <a:sym typeface="Arial"/>
              </a:rPr>
              <a:t>называется…                                                                    приходится около 96% всей воды?</a:t>
            </a:r>
            <a:endParaRPr/>
          </a:p>
          <a:p>
            <a:pPr indent="0" lvl="0" marL="0" marR="0" rtl="0" algn="l">
              <a:lnSpc>
                <a:spcPct val="100000"/>
              </a:lnSpc>
              <a:spcBef>
                <a:spcPts val="0"/>
              </a:spcBef>
              <a:spcAft>
                <a:spcPts val="0"/>
              </a:spcAft>
              <a:buClr>
                <a:srgbClr val="0000FF"/>
              </a:buClr>
              <a:buSzPts val="1400"/>
              <a:buFont typeface="Arial"/>
              <a:buNone/>
            </a:pPr>
            <a:r>
              <a:rPr b="0" i="1" lang="en-US" sz="1400" u="none">
                <a:solidFill>
                  <a:srgbClr val="0000FF"/>
                </a:solidFill>
                <a:latin typeface="Arial"/>
                <a:ea typeface="Arial"/>
                <a:cs typeface="Arial"/>
                <a:sym typeface="Arial"/>
              </a:rPr>
              <a:t>    а) движение земной коры                                              </a:t>
            </a:r>
            <a:r>
              <a:rPr b="0" i="0" lang="en-US" sz="1400" u="none">
                <a:solidFill>
                  <a:srgbClr val="0000FF"/>
                </a:solidFill>
                <a:latin typeface="Arial"/>
                <a:ea typeface="Arial"/>
                <a:cs typeface="Arial"/>
                <a:sym typeface="Arial"/>
              </a:rPr>
              <a:t>а)  воду в атмосфере</a:t>
            </a:r>
            <a:endParaRPr/>
          </a:p>
          <a:p>
            <a:pPr indent="0" lvl="0" marL="0" marR="0" rtl="0" algn="l">
              <a:lnSpc>
                <a:spcPct val="100000"/>
              </a:lnSpc>
              <a:spcBef>
                <a:spcPts val="0"/>
              </a:spcBef>
              <a:spcAft>
                <a:spcPts val="0"/>
              </a:spcAft>
              <a:buClr>
                <a:srgbClr val="0000FF"/>
              </a:buClr>
              <a:buSzPts val="1100"/>
              <a:buFont typeface="Arial"/>
              <a:buNone/>
            </a:pPr>
            <a:r>
              <a:rPr b="0" i="1" lang="en-US" sz="1100" u="none">
                <a:solidFill>
                  <a:srgbClr val="0000FF"/>
                </a:solidFill>
                <a:latin typeface="Arial"/>
                <a:ea typeface="Arial"/>
                <a:cs typeface="Arial"/>
                <a:sym typeface="Arial"/>
              </a:rPr>
              <a:t>    </a:t>
            </a:r>
            <a:r>
              <a:rPr b="0" i="1" lang="en-US" sz="1400" u="none">
                <a:solidFill>
                  <a:srgbClr val="0000FF"/>
                </a:solidFill>
                <a:latin typeface="Arial"/>
                <a:ea typeface="Arial"/>
                <a:cs typeface="Arial"/>
                <a:sym typeface="Arial"/>
              </a:rPr>
              <a:t> б) процесс образования рельефа дна                          б) Мировой океан</a:t>
            </a:r>
            <a:endParaRPr/>
          </a:p>
          <a:p>
            <a:pPr indent="0" lvl="0" marL="0" marR="0" rtl="0" algn="l">
              <a:lnSpc>
                <a:spcPct val="100000"/>
              </a:lnSpc>
              <a:spcBef>
                <a:spcPts val="0"/>
              </a:spcBef>
              <a:spcAft>
                <a:spcPts val="0"/>
              </a:spcAft>
              <a:buClr>
                <a:srgbClr val="0000FF"/>
              </a:buClr>
              <a:buSzPts val="1400"/>
              <a:buFont typeface="Arial"/>
              <a:buNone/>
            </a:pPr>
            <a:r>
              <a:rPr b="0" i="1" lang="en-US" sz="1400" u="none">
                <a:solidFill>
                  <a:srgbClr val="0000FF"/>
                </a:solidFill>
                <a:latin typeface="Arial"/>
                <a:ea typeface="Arial"/>
                <a:cs typeface="Arial"/>
                <a:sym typeface="Arial"/>
              </a:rPr>
              <a:t>       Мирового океана                                                         в) воды суши</a:t>
            </a:r>
            <a:endParaRPr/>
          </a:p>
          <a:p>
            <a:pPr indent="0" lvl="0" marL="0" marR="0" rtl="0" algn="l">
              <a:lnSpc>
                <a:spcPct val="100000"/>
              </a:lnSpc>
              <a:spcBef>
                <a:spcPts val="0"/>
              </a:spcBef>
              <a:spcAft>
                <a:spcPts val="0"/>
              </a:spcAft>
              <a:buClr>
                <a:srgbClr val="0000FF"/>
              </a:buClr>
              <a:buSzPts val="1400"/>
              <a:buFont typeface="Arial"/>
              <a:buNone/>
            </a:pPr>
            <a:r>
              <a:rPr b="0" i="1" lang="en-US" sz="1400" u="none">
                <a:solidFill>
                  <a:srgbClr val="0000FF"/>
                </a:solidFill>
                <a:latin typeface="Arial"/>
                <a:ea typeface="Arial"/>
                <a:cs typeface="Arial"/>
                <a:sym typeface="Arial"/>
              </a:rPr>
              <a:t>    в) Мировой круговорот воды                                    </a:t>
            </a:r>
            <a:r>
              <a:rPr b="1" i="1" lang="en-US" sz="1400" u="none">
                <a:solidFill>
                  <a:srgbClr val="0000FF"/>
                </a:solidFill>
                <a:latin typeface="Arial"/>
                <a:ea typeface="Arial"/>
                <a:cs typeface="Arial"/>
                <a:sym typeface="Arial"/>
              </a:rPr>
              <a:t>8. Какой океан самый большой по площади?</a:t>
            </a:r>
            <a:endParaRPr/>
          </a:p>
          <a:p>
            <a:pPr indent="0" lvl="0" marL="0" marR="0" rtl="0" algn="l">
              <a:lnSpc>
                <a:spcPct val="100000"/>
              </a:lnSpc>
              <a:spcBef>
                <a:spcPts val="0"/>
              </a:spcBef>
              <a:spcAft>
                <a:spcPts val="0"/>
              </a:spcAft>
              <a:buClr>
                <a:srgbClr val="0000FF"/>
              </a:buClr>
              <a:buSzPts val="1400"/>
              <a:buFont typeface="Arial"/>
              <a:buNone/>
            </a:pPr>
            <a:r>
              <a:rPr b="1" i="0" lang="en-US" sz="1400" u="none">
                <a:solidFill>
                  <a:srgbClr val="0000FF"/>
                </a:solidFill>
                <a:latin typeface="Arial"/>
                <a:ea typeface="Arial"/>
                <a:cs typeface="Arial"/>
                <a:sym typeface="Arial"/>
              </a:rPr>
              <a:t>3. Вода на Земле находится в разных                          </a:t>
            </a:r>
            <a:r>
              <a:rPr b="0" i="0" lang="en-US" sz="1400" u="none">
                <a:solidFill>
                  <a:srgbClr val="0000FF"/>
                </a:solidFill>
                <a:latin typeface="Arial"/>
                <a:ea typeface="Arial"/>
                <a:cs typeface="Arial"/>
                <a:sym typeface="Arial"/>
              </a:rPr>
              <a:t>а) Атлантический</a:t>
            </a:r>
            <a:endParaRPr/>
          </a:p>
          <a:p>
            <a:pPr indent="0" lvl="0" marL="0" marR="0" rtl="0" algn="l">
              <a:lnSpc>
                <a:spcPct val="100000"/>
              </a:lnSpc>
              <a:spcBef>
                <a:spcPts val="0"/>
              </a:spcBef>
              <a:spcAft>
                <a:spcPts val="0"/>
              </a:spcAft>
              <a:buClr>
                <a:srgbClr val="0000FF"/>
              </a:buClr>
              <a:buSzPts val="1400"/>
              <a:buFont typeface="Arial"/>
              <a:buNone/>
            </a:pPr>
            <a:r>
              <a:rPr b="1" i="0" lang="en-US" sz="1400" u="none">
                <a:solidFill>
                  <a:srgbClr val="0000FF"/>
                </a:solidFill>
                <a:latin typeface="Arial"/>
                <a:ea typeface="Arial"/>
                <a:cs typeface="Arial"/>
                <a:sym typeface="Arial"/>
              </a:rPr>
              <a:t>    состояниях:                                                                    </a:t>
            </a:r>
            <a:r>
              <a:rPr b="0" i="0" lang="en-US" sz="1400" u="none">
                <a:solidFill>
                  <a:srgbClr val="0000FF"/>
                </a:solidFill>
                <a:latin typeface="Arial"/>
                <a:ea typeface="Arial"/>
                <a:cs typeface="Arial"/>
                <a:sym typeface="Arial"/>
              </a:rPr>
              <a:t>б) Тихий</a:t>
            </a:r>
            <a:endParaRPr/>
          </a:p>
          <a:p>
            <a:pPr indent="0" lvl="0" marL="0" marR="0" rtl="0" algn="l">
              <a:lnSpc>
                <a:spcPct val="100000"/>
              </a:lnSpc>
              <a:spcBef>
                <a:spcPts val="0"/>
              </a:spcBef>
              <a:spcAft>
                <a:spcPts val="0"/>
              </a:spcAft>
              <a:buClr>
                <a:srgbClr val="0000FF"/>
              </a:buClr>
              <a:buSzPts val="1400"/>
              <a:buFont typeface="Arial"/>
              <a:buNone/>
            </a:pPr>
            <a:r>
              <a:rPr b="0" i="0" lang="en-US" sz="1400" u="none">
                <a:solidFill>
                  <a:srgbClr val="0000FF"/>
                </a:solidFill>
                <a:latin typeface="Arial"/>
                <a:ea typeface="Arial"/>
                <a:cs typeface="Arial"/>
                <a:sym typeface="Arial"/>
              </a:rPr>
              <a:t>    </a:t>
            </a:r>
            <a:r>
              <a:rPr b="0" i="1" lang="en-US" sz="1400" u="none">
                <a:solidFill>
                  <a:srgbClr val="0000FF"/>
                </a:solidFill>
                <a:latin typeface="Arial"/>
                <a:ea typeface="Arial"/>
                <a:cs typeface="Arial"/>
                <a:sym typeface="Arial"/>
              </a:rPr>
              <a:t>а) Жидком и газообразном                                             в) Индийский</a:t>
            </a:r>
            <a:endParaRPr/>
          </a:p>
          <a:p>
            <a:pPr indent="0" lvl="0" marL="0" marR="0" rtl="0" algn="l">
              <a:lnSpc>
                <a:spcPct val="100000"/>
              </a:lnSpc>
              <a:spcBef>
                <a:spcPts val="0"/>
              </a:spcBef>
              <a:spcAft>
                <a:spcPts val="0"/>
              </a:spcAft>
              <a:buClr>
                <a:srgbClr val="0000FF"/>
              </a:buClr>
              <a:buSzPts val="1400"/>
              <a:buFont typeface="Arial"/>
              <a:buNone/>
            </a:pPr>
            <a:r>
              <a:rPr b="0" i="1" lang="en-US" sz="1400" u="none">
                <a:solidFill>
                  <a:srgbClr val="0000FF"/>
                </a:solidFill>
                <a:latin typeface="Arial"/>
                <a:ea typeface="Arial"/>
                <a:cs typeface="Arial"/>
                <a:sym typeface="Arial"/>
              </a:rPr>
              <a:t>    б) Жидком, твердом, газообразном                              г) Северно-Ледовитый</a:t>
            </a:r>
            <a:endParaRPr/>
          </a:p>
          <a:p>
            <a:pPr indent="0" lvl="0" marL="0" marR="0" rtl="0" algn="l">
              <a:lnSpc>
                <a:spcPct val="100000"/>
              </a:lnSpc>
              <a:spcBef>
                <a:spcPts val="0"/>
              </a:spcBef>
              <a:spcAft>
                <a:spcPts val="0"/>
              </a:spcAft>
              <a:buClr>
                <a:srgbClr val="0000FF"/>
              </a:buClr>
              <a:buSzPts val="1400"/>
              <a:buFont typeface="Arial"/>
              <a:buNone/>
            </a:pPr>
            <a:r>
              <a:rPr b="0" i="1" lang="en-US" sz="1400" u="none">
                <a:solidFill>
                  <a:srgbClr val="0000FF"/>
                </a:solidFill>
                <a:latin typeface="Arial"/>
                <a:ea typeface="Arial"/>
                <a:cs typeface="Arial"/>
                <a:sym typeface="Arial"/>
              </a:rPr>
              <a:t>    в) Твердом и жидком                                                   9. </a:t>
            </a:r>
            <a:r>
              <a:rPr b="1" i="1" lang="en-US" sz="1400" u="none">
                <a:solidFill>
                  <a:srgbClr val="0000FF"/>
                </a:solidFill>
                <a:latin typeface="Arial"/>
                <a:ea typeface="Arial"/>
                <a:cs typeface="Arial"/>
                <a:sym typeface="Arial"/>
              </a:rPr>
              <a:t>Из каких частей состоит гидросфера?</a:t>
            </a:r>
            <a:endParaRPr/>
          </a:p>
          <a:p>
            <a:pPr indent="0" lvl="0" marL="0" marR="0" rtl="0" algn="l">
              <a:lnSpc>
                <a:spcPct val="100000"/>
              </a:lnSpc>
              <a:spcBef>
                <a:spcPts val="0"/>
              </a:spcBef>
              <a:spcAft>
                <a:spcPts val="0"/>
              </a:spcAft>
              <a:buClr>
                <a:srgbClr val="0000FF"/>
              </a:buClr>
              <a:buSzPts val="1400"/>
              <a:buFont typeface="Arial"/>
              <a:buNone/>
            </a:pPr>
            <a:r>
              <a:rPr b="1" i="0" lang="en-US" sz="1400" u="none">
                <a:solidFill>
                  <a:srgbClr val="0000FF"/>
                </a:solidFill>
                <a:latin typeface="Arial"/>
                <a:ea typeface="Arial"/>
                <a:cs typeface="Arial"/>
                <a:sym typeface="Arial"/>
              </a:rPr>
              <a:t>4. Мировой океан включает</a:t>
            </a:r>
            <a:r>
              <a:rPr b="0" i="0" lang="en-US" sz="1400" u="none">
                <a:solidFill>
                  <a:srgbClr val="0000FF"/>
                </a:solidFill>
                <a:latin typeface="Arial"/>
                <a:ea typeface="Arial"/>
                <a:cs typeface="Arial"/>
                <a:sym typeface="Arial"/>
              </a:rPr>
              <a:t>:                                            а) Мирового океана</a:t>
            </a:r>
            <a:endParaRPr/>
          </a:p>
          <a:p>
            <a:pPr indent="0" lvl="0" marL="0" marR="0" rtl="0" algn="l">
              <a:lnSpc>
                <a:spcPct val="100000"/>
              </a:lnSpc>
              <a:spcBef>
                <a:spcPts val="0"/>
              </a:spcBef>
              <a:spcAft>
                <a:spcPts val="0"/>
              </a:spcAft>
              <a:buClr>
                <a:srgbClr val="0000FF"/>
              </a:buClr>
              <a:buSzPts val="1400"/>
              <a:buFont typeface="Arial"/>
              <a:buNone/>
            </a:pPr>
            <a:r>
              <a:rPr b="0" i="0" lang="en-US" sz="1400" u="none">
                <a:solidFill>
                  <a:srgbClr val="0000FF"/>
                </a:solidFill>
                <a:latin typeface="Arial"/>
                <a:ea typeface="Arial"/>
                <a:cs typeface="Arial"/>
                <a:sym typeface="Arial"/>
              </a:rPr>
              <a:t>   а) океаны, моря, реки                                                       б) Мирового океана и вод суши</a:t>
            </a:r>
            <a:endParaRPr/>
          </a:p>
          <a:p>
            <a:pPr indent="0" lvl="0" marL="0" marR="0" rtl="0" algn="l">
              <a:lnSpc>
                <a:spcPct val="100000"/>
              </a:lnSpc>
              <a:spcBef>
                <a:spcPts val="0"/>
              </a:spcBef>
              <a:spcAft>
                <a:spcPts val="0"/>
              </a:spcAft>
              <a:buClr>
                <a:srgbClr val="0000FF"/>
              </a:buClr>
              <a:buSzPts val="1400"/>
              <a:buFont typeface="Arial"/>
              <a:buNone/>
            </a:pPr>
            <a:r>
              <a:rPr b="0" i="0" lang="en-US" sz="1400" u="none">
                <a:solidFill>
                  <a:srgbClr val="0000FF"/>
                </a:solidFill>
                <a:latin typeface="Arial"/>
                <a:ea typeface="Arial"/>
                <a:cs typeface="Arial"/>
                <a:sym typeface="Arial"/>
              </a:rPr>
              <a:t>   б)  моря, реки, озёра                                                         в) Мирового океана, вод суши и атмосферы</a:t>
            </a:r>
            <a:endParaRPr/>
          </a:p>
          <a:p>
            <a:pPr indent="0" lvl="0" marL="0" marR="0" rtl="0" algn="l">
              <a:lnSpc>
                <a:spcPct val="100000"/>
              </a:lnSpc>
              <a:spcBef>
                <a:spcPts val="0"/>
              </a:spcBef>
              <a:spcAft>
                <a:spcPts val="0"/>
              </a:spcAft>
              <a:buClr>
                <a:srgbClr val="0000FF"/>
              </a:buClr>
              <a:buSzPts val="1400"/>
              <a:buFont typeface="Arial"/>
              <a:buNone/>
            </a:pPr>
            <a:r>
              <a:rPr b="0" i="0" lang="en-US" sz="1400" u="none">
                <a:solidFill>
                  <a:srgbClr val="0000FF"/>
                </a:solidFill>
                <a:latin typeface="Arial"/>
                <a:ea typeface="Arial"/>
                <a:cs typeface="Arial"/>
                <a:sym typeface="Arial"/>
              </a:rPr>
              <a:t>   в)  океаны, моря.                                                            </a:t>
            </a:r>
            <a:endParaRPr/>
          </a:p>
          <a:p>
            <a:pPr indent="0" lvl="0" marL="0" marR="0" rtl="0" algn="l">
              <a:lnSpc>
                <a:spcPct val="100000"/>
              </a:lnSpc>
              <a:spcBef>
                <a:spcPts val="0"/>
              </a:spcBef>
              <a:spcAft>
                <a:spcPts val="0"/>
              </a:spcAft>
              <a:buClr>
                <a:srgbClr val="0000FF"/>
              </a:buClr>
              <a:buSzPts val="1400"/>
              <a:buFont typeface="Arial"/>
              <a:buNone/>
            </a:pPr>
            <a:r>
              <a:rPr b="1" i="0" lang="en-US" sz="1400" u="none">
                <a:solidFill>
                  <a:srgbClr val="0000FF"/>
                </a:solidFill>
                <a:latin typeface="Arial"/>
                <a:ea typeface="Arial"/>
                <a:cs typeface="Arial"/>
                <a:sym typeface="Arial"/>
              </a:rPr>
              <a:t>5. Человек использует в пищу…                                 10. Уникальные свойства воды…</a:t>
            </a:r>
            <a:endParaRPr/>
          </a:p>
          <a:p>
            <a:pPr indent="0" lvl="0" marL="0" marR="0" rtl="0" algn="l">
              <a:lnSpc>
                <a:spcPct val="100000"/>
              </a:lnSpc>
              <a:spcBef>
                <a:spcPts val="0"/>
              </a:spcBef>
              <a:spcAft>
                <a:spcPts val="0"/>
              </a:spcAft>
              <a:buClr>
                <a:srgbClr val="0000FF"/>
              </a:buClr>
              <a:buSzPts val="1400"/>
              <a:buFont typeface="Arial"/>
              <a:buNone/>
            </a:pPr>
            <a:r>
              <a:rPr b="0" i="0" lang="en-US" sz="1400" u="none">
                <a:solidFill>
                  <a:srgbClr val="0000FF"/>
                </a:solidFill>
                <a:latin typeface="Arial"/>
                <a:ea typeface="Arial"/>
                <a:cs typeface="Arial"/>
                <a:sym typeface="Arial"/>
              </a:rPr>
              <a:t>   а) морскую воду                                                                 а)  прозрачность </a:t>
            </a:r>
            <a:endParaRPr/>
          </a:p>
          <a:p>
            <a:pPr indent="0" lvl="0" marL="0" marR="0" rtl="0" algn="l">
              <a:lnSpc>
                <a:spcPct val="100000"/>
              </a:lnSpc>
              <a:spcBef>
                <a:spcPts val="0"/>
              </a:spcBef>
              <a:spcAft>
                <a:spcPts val="0"/>
              </a:spcAft>
              <a:buClr>
                <a:srgbClr val="0000FF"/>
              </a:buClr>
              <a:buSzPts val="1400"/>
              <a:buFont typeface="Arial"/>
              <a:buNone/>
            </a:pPr>
            <a:r>
              <a:rPr b="0" i="0" lang="en-US" sz="1400" u="none">
                <a:solidFill>
                  <a:srgbClr val="0000FF"/>
                </a:solidFill>
                <a:latin typeface="Arial"/>
                <a:ea typeface="Arial"/>
                <a:cs typeface="Arial"/>
                <a:sym typeface="Arial"/>
              </a:rPr>
              <a:t>   б) пресную воду                                                                 б)  теплоёмкость</a:t>
            </a:r>
            <a:endParaRPr/>
          </a:p>
          <a:p>
            <a:pPr indent="0" lvl="0" marL="0" marR="0" rtl="0" algn="l">
              <a:lnSpc>
                <a:spcPct val="100000"/>
              </a:lnSpc>
              <a:spcBef>
                <a:spcPts val="0"/>
              </a:spcBef>
              <a:spcAft>
                <a:spcPts val="0"/>
              </a:spcAft>
              <a:buClr>
                <a:srgbClr val="0000FF"/>
              </a:buClr>
              <a:buSzPts val="1400"/>
              <a:buFont typeface="Arial"/>
              <a:buNone/>
            </a:pPr>
            <a:r>
              <a:rPr b="0" i="0" lang="en-US" sz="1400" u="none">
                <a:solidFill>
                  <a:srgbClr val="0000FF"/>
                </a:solidFill>
                <a:latin typeface="Arial"/>
                <a:ea typeface="Arial"/>
                <a:cs typeface="Arial"/>
                <a:sym typeface="Arial"/>
              </a:rPr>
              <a:t>   в) все ответы верны.                                                          в)  текучесть</a:t>
            </a:r>
            <a:endParaRPr/>
          </a:p>
          <a:p>
            <a:pPr indent="0" lvl="0" marL="0" marR="0" rtl="0" algn="l">
              <a:lnSpc>
                <a:spcPct val="100000"/>
              </a:lnSpc>
              <a:spcBef>
                <a:spcPts val="0"/>
              </a:spcBef>
              <a:spcAft>
                <a:spcPts val="0"/>
              </a:spcAft>
              <a:buClr>
                <a:srgbClr val="C00000"/>
              </a:buClr>
              <a:buSzPts val="1400"/>
              <a:buFont typeface="Arial"/>
              <a:buNone/>
            </a:pPr>
            <a:r>
              <a:rPr b="1" i="0" lang="en-US" sz="1400" u="none">
                <a:solidFill>
                  <a:srgbClr val="C00000"/>
                </a:solidFill>
                <a:latin typeface="Arial"/>
                <a:ea typeface="Arial"/>
                <a:cs typeface="Arial"/>
                <a:sym typeface="Arial"/>
              </a:rPr>
              <a:t>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pic>
        <p:nvPicPr>
          <p:cNvPr id="365" name="Shape 365"/>
          <p:cNvPicPr preferRelativeResize="0"/>
          <p:nvPr/>
        </p:nvPicPr>
        <p:blipFill rotWithShape="1">
          <a:blip r:embed="rId3">
            <a:alphaModFix/>
          </a:blip>
          <a:srcRect b="0" l="0" r="0" t="0"/>
          <a:stretch/>
        </p:blipFill>
        <p:spPr>
          <a:xfrm>
            <a:off x="0" y="-248725"/>
            <a:ext cx="9144000" cy="6992937"/>
          </a:xfrm>
          <a:prstGeom prst="rect">
            <a:avLst/>
          </a:prstGeom>
          <a:noFill/>
          <a:ln>
            <a:noFill/>
          </a:ln>
        </p:spPr>
      </p:pic>
      <p:sp>
        <p:nvSpPr>
          <p:cNvPr id="366" name="Shape 366"/>
          <p:cNvSpPr txBox="1"/>
          <p:nvPr/>
        </p:nvSpPr>
        <p:spPr>
          <a:xfrm>
            <a:off x="142875" y="214312"/>
            <a:ext cx="8786812" cy="10715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B0F0"/>
              </a:buClr>
              <a:buSzPts val="3600"/>
              <a:buFont typeface="Tahoma"/>
              <a:buNone/>
            </a:pPr>
            <a:r>
              <a:t/>
            </a:r>
            <a:endParaRPr b="1" sz="3600">
              <a:solidFill>
                <a:srgbClr val="00B0F0"/>
              </a:solidFill>
              <a:latin typeface="Tahoma"/>
              <a:ea typeface="Tahoma"/>
              <a:cs typeface="Tahoma"/>
              <a:sym typeface="Tahoma"/>
            </a:endParaRPr>
          </a:p>
          <a:p>
            <a:pPr indent="0" lvl="0" marL="0" marR="0" rtl="0" algn="ctr">
              <a:lnSpc>
                <a:spcPct val="100000"/>
              </a:lnSpc>
              <a:spcBef>
                <a:spcPts val="0"/>
              </a:spcBef>
              <a:spcAft>
                <a:spcPts val="0"/>
              </a:spcAft>
              <a:buClr>
                <a:srgbClr val="00B0F0"/>
              </a:buClr>
              <a:buSzPts val="3600"/>
              <a:buFont typeface="Tahoma"/>
              <a:buNone/>
            </a:pPr>
            <a:r>
              <a:rPr b="1" i="0" lang="en-US" sz="3600" u="none">
                <a:solidFill>
                  <a:srgbClr val="00B0F0"/>
                </a:solidFill>
                <a:latin typeface="Tahoma"/>
                <a:ea typeface="Tahoma"/>
                <a:cs typeface="Tahoma"/>
                <a:sym typeface="Tahoma"/>
              </a:rPr>
              <a:t>Вода – самая загадочная жидкость на Земле? Каково ее значение?</a:t>
            </a:r>
            <a:endParaRPr b="1" i="0" sz="3600" u="none">
              <a:solidFill>
                <a:srgbClr val="00B0F0"/>
              </a:solidFill>
              <a:latin typeface="Tahoma"/>
              <a:ea typeface="Tahoma"/>
              <a:cs typeface="Tahoma"/>
              <a:sym typeface="Tahoma"/>
            </a:endParaRPr>
          </a:p>
          <a:p>
            <a:pPr indent="0" lvl="0" marL="0" marR="0" rtl="0" algn="ctr">
              <a:lnSpc>
                <a:spcPct val="100000"/>
              </a:lnSpc>
              <a:spcBef>
                <a:spcPts val="0"/>
              </a:spcBef>
              <a:spcAft>
                <a:spcPts val="0"/>
              </a:spcAft>
              <a:buClr>
                <a:srgbClr val="00B0F0"/>
              </a:buClr>
              <a:buSzPts val="3600"/>
              <a:buFont typeface="Tahoma"/>
              <a:buNone/>
            </a:pPr>
            <a:r>
              <a:t/>
            </a:r>
            <a:endParaRPr b="1" sz="3600">
              <a:solidFill>
                <a:srgbClr val="00B0F0"/>
              </a:solidFill>
              <a:latin typeface="Tahoma"/>
              <a:ea typeface="Tahoma"/>
              <a:cs typeface="Tahoma"/>
              <a:sym typeface="Tahom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0" name="Shape 370"/>
        <p:cNvGrpSpPr/>
        <p:nvPr/>
      </p:nvGrpSpPr>
      <p:grpSpPr>
        <a:xfrm>
          <a:off x="0" y="0"/>
          <a:ext cx="0" cy="0"/>
          <a:chOff x="0" y="0"/>
          <a:chExt cx="0" cy="0"/>
        </a:xfrm>
      </p:grpSpPr>
      <p:pic>
        <p:nvPicPr>
          <p:cNvPr id="371" name="Shape 371"/>
          <p:cNvPicPr preferRelativeResize="0"/>
          <p:nvPr/>
        </p:nvPicPr>
        <p:blipFill rotWithShape="1">
          <a:blip r:embed="rId3">
            <a:alphaModFix/>
          </a:blip>
          <a:srcRect b="0" l="0" r="0" t="0"/>
          <a:stretch/>
        </p:blipFill>
        <p:spPr>
          <a:xfrm>
            <a:off x="4214812" y="3000375"/>
            <a:ext cx="4716462" cy="3643312"/>
          </a:xfrm>
          <a:prstGeom prst="rect">
            <a:avLst/>
          </a:prstGeom>
          <a:noFill/>
          <a:ln>
            <a:noFill/>
          </a:ln>
        </p:spPr>
      </p:pic>
      <p:pic>
        <p:nvPicPr>
          <p:cNvPr id="372" name="Shape 372"/>
          <p:cNvPicPr preferRelativeResize="0"/>
          <p:nvPr/>
        </p:nvPicPr>
        <p:blipFill rotWithShape="1">
          <a:blip r:embed="rId4">
            <a:alphaModFix/>
          </a:blip>
          <a:srcRect b="0" l="0" r="0" t="0"/>
          <a:stretch/>
        </p:blipFill>
        <p:spPr>
          <a:xfrm>
            <a:off x="214312" y="1428750"/>
            <a:ext cx="4429125" cy="3643312"/>
          </a:xfrm>
          <a:prstGeom prst="rect">
            <a:avLst/>
          </a:prstGeom>
          <a:noFill/>
          <a:ln>
            <a:noFill/>
          </a:ln>
        </p:spPr>
      </p:pic>
      <p:sp>
        <p:nvSpPr>
          <p:cNvPr id="373" name="Shape 373"/>
          <p:cNvSpPr txBox="1"/>
          <p:nvPr/>
        </p:nvSpPr>
        <p:spPr>
          <a:xfrm>
            <a:off x="250825" y="2708275"/>
            <a:ext cx="8607425" cy="1371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FF"/>
              </a:buClr>
              <a:buSzPts val="4000"/>
              <a:buFont typeface="Tahoma"/>
              <a:buNone/>
            </a:pPr>
            <a:r>
              <a:rPr b="1" i="0" lang="en-US" sz="4000" u="none">
                <a:solidFill>
                  <a:srgbClr val="0000FF"/>
                </a:solidFill>
                <a:latin typeface="Tahoma"/>
                <a:ea typeface="Tahoma"/>
                <a:cs typeface="Tahoma"/>
                <a:sym typeface="Tahoma"/>
              </a:rPr>
              <a:t> </a:t>
            </a:r>
            <a:endParaRPr/>
          </a:p>
        </p:txBody>
      </p:sp>
      <p:sp>
        <p:nvSpPr>
          <p:cNvPr id="374" name="Shape 374"/>
          <p:cNvSpPr txBox="1"/>
          <p:nvPr/>
        </p:nvSpPr>
        <p:spPr>
          <a:xfrm>
            <a:off x="142875" y="5214937"/>
            <a:ext cx="4562475" cy="730250"/>
          </a:xfrm>
          <a:prstGeom prst="rect">
            <a:avLst/>
          </a:prstGeom>
          <a:noFill/>
          <a:ln>
            <a:noFill/>
          </a:ln>
        </p:spPr>
        <p:txBody>
          <a:bodyPr anchorCtr="0" anchor="t" bIns="46800" lIns="90000" spcFirstLastPara="1" rIns="90000" wrap="square" tIns="46800">
            <a:noAutofit/>
          </a:bodyPr>
          <a:lstStyle/>
          <a:p>
            <a:pPr indent="0" lvl="0" marL="0" marR="0" rtl="0" algn="ctr">
              <a:lnSpc>
                <a:spcPct val="87000"/>
              </a:lnSpc>
              <a:spcBef>
                <a:spcPts val="0"/>
              </a:spcBef>
              <a:spcAft>
                <a:spcPts val="0"/>
              </a:spcAft>
              <a:buClr>
                <a:srgbClr val="0000FF"/>
              </a:buClr>
              <a:buSzPts val="2400"/>
              <a:buFont typeface="Arial"/>
              <a:buNone/>
            </a:pPr>
            <a:r>
              <a:rPr b="1" i="0" lang="en-US" sz="2400" u="none">
                <a:solidFill>
                  <a:srgbClr val="0000FF"/>
                </a:solidFill>
                <a:latin typeface="Arial"/>
                <a:ea typeface="Arial"/>
                <a:cs typeface="Arial"/>
                <a:sym typeface="Arial"/>
              </a:rPr>
              <a:t>Корни и </a:t>
            </a:r>
            <a:endParaRPr/>
          </a:p>
          <a:p>
            <a:pPr indent="0" lvl="0" marL="0" marR="0" rtl="0" algn="ctr">
              <a:lnSpc>
                <a:spcPct val="87000"/>
              </a:lnSpc>
              <a:spcBef>
                <a:spcPts val="0"/>
              </a:spcBef>
              <a:spcAft>
                <a:spcPts val="0"/>
              </a:spcAft>
              <a:buClr>
                <a:srgbClr val="0000FF"/>
              </a:buClr>
              <a:buSzPts val="2400"/>
              <a:buFont typeface="Arial"/>
              <a:buNone/>
            </a:pPr>
            <a:r>
              <a:rPr b="1" i="0" lang="en-US" sz="2400" u="none">
                <a:solidFill>
                  <a:srgbClr val="0000FF"/>
                </a:solidFill>
                <a:latin typeface="Arial"/>
                <a:ea typeface="Arial"/>
                <a:cs typeface="Arial"/>
                <a:sym typeface="Arial"/>
              </a:rPr>
              <a:t>луковицы 70%</a:t>
            </a:r>
            <a:endParaRPr/>
          </a:p>
        </p:txBody>
      </p:sp>
      <p:sp>
        <p:nvSpPr>
          <p:cNvPr id="375" name="Shape 375"/>
          <p:cNvSpPr txBox="1"/>
          <p:nvPr/>
        </p:nvSpPr>
        <p:spPr>
          <a:xfrm>
            <a:off x="5786437" y="2428875"/>
            <a:ext cx="1814512" cy="411162"/>
          </a:xfrm>
          <a:prstGeom prst="rect">
            <a:avLst/>
          </a:prstGeom>
          <a:noFill/>
          <a:ln>
            <a:noFill/>
          </a:ln>
        </p:spPr>
        <p:txBody>
          <a:bodyPr anchorCtr="0" anchor="t" bIns="46800" lIns="90000" spcFirstLastPara="1" rIns="90000" wrap="square" tIns="46800">
            <a:noAutofit/>
          </a:bodyPr>
          <a:lstStyle/>
          <a:p>
            <a:pPr indent="0" lvl="0" marL="0" marR="0" rtl="0" algn="l">
              <a:lnSpc>
                <a:spcPct val="87000"/>
              </a:lnSpc>
              <a:spcBef>
                <a:spcPts val="0"/>
              </a:spcBef>
              <a:spcAft>
                <a:spcPts val="0"/>
              </a:spcAft>
              <a:buClr>
                <a:srgbClr val="0000FF"/>
              </a:buClr>
              <a:buSzPts val="2400"/>
              <a:buFont typeface="Arial"/>
              <a:buNone/>
            </a:pPr>
            <a:r>
              <a:rPr b="1" i="0" lang="en-US" sz="2400" u="none">
                <a:solidFill>
                  <a:srgbClr val="0000FF"/>
                </a:solidFill>
                <a:latin typeface="Arial"/>
                <a:ea typeface="Arial"/>
                <a:cs typeface="Arial"/>
                <a:sym typeface="Arial"/>
              </a:rPr>
              <a:t>Более 70%</a:t>
            </a:r>
            <a:endParaRPr/>
          </a:p>
        </p:txBody>
      </p:sp>
      <p:sp>
        <p:nvSpPr>
          <p:cNvPr id="376" name="Shape 376"/>
          <p:cNvSpPr txBox="1"/>
          <p:nvPr/>
        </p:nvSpPr>
        <p:spPr>
          <a:xfrm>
            <a:off x="457200" y="292100"/>
            <a:ext cx="8229600" cy="1065212"/>
          </a:xfrm>
          <a:prstGeom prst="rect">
            <a:avLst/>
          </a:prstGeom>
          <a:noFill/>
          <a:ln>
            <a:noFill/>
          </a:ln>
        </p:spPr>
        <p:txBody>
          <a:bodyPr anchorCtr="0" anchor="ctr" bIns="46800" lIns="90000" spcFirstLastPara="1" rIns="90000" wrap="square" tIns="46800">
            <a:noAutofit/>
          </a:bodyPr>
          <a:lstStyle/>
          <a:p>
            <a:pPr indent="0" lvl="0" marL="0" marR="0" rtl="0" algn="ctr">
              <a:lnSpc>
                <a:spcPct val="80000"/>
              </a:lnSpc>
              <a:spcBef>
                <a:spcPts val="0"/>
              </a:spcBef>
              <a:spcAft>
                <a:spcPts val="0"/>
              </a:spcAft>
              <a:buClr>
                <a:srgbClr val="0000FF"/>
              </a:buClr>
              <a:buSzPts val="2600"/>
              <a:buFont typeface="Tahoma"/>
              <a:buNone/>
            </a:pPr>
            <a:r>
              <a:rPr b="1" i="0" lang="en-US" sz="2600" u="none">
                <a:solidFill>
                  <a:srgbClr val="0000FF"/>
                </a:solidFill>
                <a:latin typeface="Tahoma"/>
                <a:ea typeface="Tahoma"/>
                <a:cs typeface="Tahoma"/>
                <a:sym typeface="Tahoma"/>
              </a:rPr>
              <a:t>Вода  повсюду. </a:t>
            </a:r>
            <a:endParaRPr/>
          </a:p>
          <a:p>
            <a:pPr indent="0" lvl="0" marL="0" marR="0" rtl="0" algn="ctr">
              <a:lnSpc>
                <a:spcPct val="80000"/>
              </a:lnSpc>
              <a:spcBef>
                <a:spcPts val="0"/>
              </a:spcBef>
              <a:spcAft>
                <a:spcPts val="0"/>
              </a:spcAft>
              <a:buClr>
                <a:srgbClr val="0000FF"/>
              </a:buClr>
              <a:buSzPts val="2600"/>
              <a:buFont typeface="Tahoma"/>
              <a:buNone/>
            </a:pPr>
            <a:r>
              <a:rPr b="1" i="0" lang="en-US" sz="2600" u="none">
                <a:solidFill>
                  <a:srgbClr val="0000FF"/>
                </a:solidFill>
                <a:latin typeface="Tahoma"/>
                <a:ea typeface="Tahoma"/>
                <a:cs typeface="Tahoma"/>
                <a:sym typeface="Tahoma"/>
              </a:rPr>
              <a:t>Она входит в состав любого</a:t>
            </a:r>
            <a:endParaRPr/>
          </a:p>
          <a:p>
            <a:pPr indent="0" lvl="0" marL="0" marR="0" rtl="0" algn="ctr">
              <a:lnSpc>
                <a:spcPct val="80000"/>
              </a:lnSpc>
              <a:spcBef>
                <a:spcPts val="0"/>
              </a:spcBef>
              <a:spcAft>
                <a:spcPts val="0"/>
              </a:spcAft>
              <a:buClr>
                <a:srgbClr val="0000FF"/>
              </a:buClr>
              <a:buSzPts val="2600"/>
              <a:buFont typeface="Tahoma"/>
              <a:buNone/>
            </a:pPr>
            <a:r>
              <a:rPr b="1" i="0" lang="en-US" sz="2600" u="none">
                <a:solidFill>
                  <a:srgbClr val="0000FF"/>
                </a:solidFill>
                <a:latin typeface="Tahoma"/>
                <a:ea typeface="Tahoma"/>
                <a:cs typeface="Tahoma"/>
                <a:sym typeface="Tahoma"/>
              </a:rPr>
              <a:t> живого организма.</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0" name="Shape 380"/>
        <p:cNvGrpSpPr/>
        <p:nvPr/>
      </p:nvGrpSpPr>
      <p:grpSpPr>
        <a:xfrm>
          <a:off x="0" y="0"/>
          <a:ext cx="0" cy="0"/>
          <a:chOff x="0" y="0"/>
          <a:chExt cx="0" cy="0"/>
        </a:xfrm>
      </p:grpSpPr>
      <p:pic>
        <p:nvPicPr>
          <p:cNvPr id="381" name="Shape 381"/>
          <p:cNvPicPr preferRelativeResize="0"/>
          <p:nvPr/>
        </p:nvPicPr>
        <p:blipFill rotWithShape="1">
          <a:blip r:embed="rId3">
            <a:alphaModFix/>
          </a:blip>
          <a:srcRect b="0" l="0" r="0" t="0"/>
          <a:stretch/>
        </p:blipFill>
        <p:spPr>
          <a:xfrm>
            <a:off x="0" y="0"/>
            <a:ext cx="9145587" cy="6858000"/>
          </a:xfrm>
          <a:prstGeom prst="rect">
            <a:avLst/>
          </a:prstGeom>
          <a:noFill/>
          <a:ln>
            <a:noFill/>
          </a:ln>
        </p:spPr>
      </p:pic>
      <p:sp>
        <p:nvSpPr>
          <p:cNvPr id="382" name="Shape 382"/>
          <p:cNvSpPr txBox="1"/>
          <p:nvPr/>
        </p:nvSpPr>
        <p:spPr>
          <a:xfrm>
            <a:off x="500062" y="857250"/>
            <a:ext cx="8229600" cy="1143000"/>
          </a:xfrm>
          <a:prstGeom prst="rect">
            <a:avLst/>
          </a:prstGeom>
          <a:noFill/>
          <a:ln>
            <a:noFill/>
          </a:ln>
        </p:spPr>
        <p:txBody>
          <a:bodyPr anchorCtr="0" anchor="b" bIns="0" lIns="0" spcFirstLastPara="1" rIns="0" wrap="square" tIns="45700">
            <a:noAutofit/>
          </a:bodyPr>
          <a:lstStyle/>
          <a:p>
            <a:pPr indent="0" lvl="0" marL="0" marR="0" rtl="0" algn="ctr">
              <a:lnSpc>
                <a:spcPct val="100000"/>
              </a:lnSpc>
              <a:spcBef>
                <a:spcPts val="0"/>
              </a:spcBef>
              <a:spcAft>
                <a:spcPts val="0"/>
              </a:spcAft>
              <a:buClr>
                <a:srgbClr val="0000FF"/>
              </a:buClr>
              <a:buSzPts val="3000"/>
              <a:buFont typeface="Calibri"/>
              <a:buNone/>
            </a:pPr>
            <a:r>
              <a:rPr b="1" i="0" lang="en-US" sz="3000" u="none">
                <a:solidFill>
                  <a:srgbClr val="0000FF"/>
                </a:solidFill>
                <a:latin typeface="Calibri"/>
                <a:ea typeface="Calibri"/>
                <a:cs typeface="Calibri"/>
                <a:sym typeface="Calibri"/>
              </a:rPr>
              <a:t>Есть живые организмы, содержащие ещё больше воды, например: </a:t>
            </a:r>
            <a:br>
              <a:rPr b="1" i="0" lang="en-US" sz="3000" u="none">
                <a:solidFill>
                  <a:srgbClr val="0000FF"/>
                </a:solidFill>
                <a:latin typeface="Calibri"/>
                <a:ea typeface="Calibri"/>
                <a:cs typeface="Calibri"/>
                <a:sym typeface="Calibri"/>
              </a:rPr>
            </a:br>
            <a:r>
              <a:rPr b="1" i="0" lang="en-US" sz="3000" u="none">
                <a:solidFill>
                  <a:srgbClr val="0000FF"/>
                </a:solidFill>
                <a:latin typeface="Calibri"/>
                <a:ea typeface="Calibri"/>
                <a:cs typeface="Calibri"/>
                <a:sym typeface="Calibri"/>
              </a:rPr>
              <a:t>картофель – 77%, огурцы – 92%, медузы – 99%.</a:t>
            </a:r>
            <a:br>
              <a:rPr b="1" i="0" lang="en-US" sz="3200" u="none">
                <a:solidFill>
                  <a:srgbClr val="FF0000"/>
                </a:solidFill>
                <a:latin typeface="Calibri"/>
                <a:ea typeface="Calibri"/>
                <a:cs typeface="Calibri"/>
                <a:sym typeface="Calibri"/>
              </a:rPr>
            </a:br>
            <a:endParaRPr/>
          </a:p>
        </p:txBody>
      </p:sp>
      <p:pic>
        <p:nvPicPr>
          <p:cNvPr id="383" name="Shape 383"/>
          <p:cNvPicPr preferRelativeResize="0"/>
          <p:nvPr/>
        </p:nvPicPr>
        <p:blipFill rotWithShape="1">
          <a:blip r:embed="rId4">
            <a:alphaModFix/>
          </a:blip>
          <a:srcRect b="0" l="0" r="0" t="0"/>
          <a:stretch/>
        </p:blipFill>
        <p:spPr>
          <a:xfrm>
            <a:off x="366712" y="2300437"/>
            <a:ext cx="4062412" cy="3602037"/>
          </a:xfrm>
          <a:prstGeom prst="rect">
            <a:avLst/>
          </a:prstGeom>
          <a:noFill/>
          <a:ln>
            <a:noFill/>
          </a:ln>
        </p:spPr>
      </p:pic>
      <p:pic>
        <p:nvPicPr>
          <p:cNvPr id="384" name="Shape 384"/>
          <p:cNvPicPr preferRelativeResize="0"/>
          <p:nvPr/>
        </p:nvPicPr>
        <p:blipFill rotWithShape="1">
          <a:blip r:embed="rId5">
            <a:alphaModFix/>
          </a:blip>
          <a:srcRect b="0" l="0" r="0" t="0"/>
          <a:stretch/>
        </p:blipFill>
        <p:spPr>
          <a:xfrm>
            <a:off x="4589025" y="2315524"/>
            <a:ext cx="4357687" cy="3571875"/>
          </a:xfrm>
          <a:prstGeom prst="rect">
            <a:avLst/>
          </a:prstGeom>
          <a:noFill/>
          <a:ln>
            <a:noFill/>
          </a:ln>
        </p:spPr>
      </p:pic>
      <p:pic>
        <p:nvPicPr>
          <p:cNvPr id="385" name="Shape 385"/>
          <p:cNvPicPr preferRelativeResize="0"/>
          <p:nvPr/>
        </p:nvPicPr>
        <p:blipFill rotWithShape="1">
          <a:blip r:embed="rId6">
            <a:alphaModFix/>
          </a:blip>
          <a:srcRect b="0" l="0" r="0" t="0"/>
          <a:stretch/>
        </p:blipFill>
        <p:spPr>
          <a:xfrm>
            <a:off x="3286125" y="2516187"/>
            <a:ext cx="3000375" cy="41100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83"/>
                                        </p:tgtEl>
                                        <p:attrNameLst>
                                          <p:attrName>style.visibility</p:attrName>
                                        </p:attrNameLst>
                                      </p:cBhvr>
                                      <p:to>
                                        <p:strVal val="visible"/>
                                      </p:to>
                                    </p:set>
                                    <p:anim calcmode="lin" valueType="num">
                                      <p:cBhvr additive="base">
                                        <p:cTn dur="3000"/>
                                        <p:tgtEl>
                                          <p:spTgt spid="383"/>
                                        </p:tgtEl>
                                        <p:attrNameLst>
                                          <p:attrName>ppt_w</p:attrName>
                                        </p:attrNameLst>
                                      </p:cBhvr>
                                      <p:tavLst>
                                        <p:tav fmla="" tm="0">
                                          <p:val>
                                            <p:strVal val="0"/>
                                          </p:val>
                                        </p:tav>
                                        <p:tav fmla="" tm="100000">
                                          <p:val>
                                            <p:strVal val="#ppt_w"/>
                                          </p:val>
                                        </p:tav>
                                      </p:tavLst>
                                    </p:anim>
                                    <p:anim calcmode="lin" valueType="num">
                                      <p:cBhvr additive="base">
                                        <p:cTn dur="3000"/>
                                        <p:tgtEl>
                                          <p:spTgt spid="38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384"/>
                                        </p:tgtEl>
                                        <p:attrNameLst>
                                          <p:attrName>style.visibility</p:attrName>
                                        </p:attrNameLst>
                                      </p:cBhvr>
                                      <p:to>
                                        <p:strVal val="visible"/>
                                      </p:to>
                                    </p:set>
                                    <p:anim calcmode="lin" valueType="num">
                                      <p:cBhvr additive="base">
                                        <p:cTn dur="3000"/>
                                        <p:tgtEl>
                                          <p:spTgt spid="384"/>
                                        </p:tgtEl>
                                        <p:attrNameLst>
                                          <p:attrName>ppt_w</p:attrName>
                                        </p:attrNameLst>
                                      </p:cBhvr>
                                      <p:tavLst>
                                        <p:tav fmla="" tm="0">
                                          <p:val>
                                            <p:strVal val="0"/>
                                          </p:val>
                                        </p:tav>
                                        <p:tav fmla="" tm="100000">
                                          <p:val>
                                            <p:strVal val="#ppt_w"/>
                                          </p:val>
                                        </p:tav>
                                      </p:tavLst>
                                    </p:anim>
                                    <p:anim calcmode="lin" valueType="num">
                                      <p:cBhvr additive="base">
                                        <p:cTn dur="3000"/>
                                        <p:tgtEl>
                                          <p:spTgt spid="384"/>
                                        </p:tgtEl>
                                        <p:attrNameLst>
                                          <p:attrName>ppt_h</p:attrName>
                                        </p:attrNameLst>
                                      </p:cBhvr>
                                      <p:tavLst>
                                        <p:tav fmla="" tm="0">
                                          <p:val>
                                            <p:strVal val="0"/>
                                          </p:val>
                                        </p:tav>
                                        <p:tav fmla="" tm="100000">
                                          <p:val>
                                            <p:strVal val="#ppt_h"/>
                                          </p:val>
                                        </p:tav>
                                      </p:tavLst>
                                    </p:anim>
                                  </p:childTnLst>
                                </p:cTn>
                              </p:par>
                            </p:childTnLst>
                          </p:cTn>
                        </p:par>
                        <p:par>
                          <p:cTn fill="hold">
                            <p:stCondLst>
                              <p:cond delay="3000"/>
                            </p:stCondLst>
                            <p:childTnLst>
                              <p:par>
                                <p:cTn fill="hold" nodeType="afterEffect" presetClass="entr" presetID="23" presetSubtype="16">
                                  <p:stCondLst>
                                    <p:cond delay="0"/>
                                  </p:stCondLst>
                                  <p:childTnLst>
                                    <p:set>
                                      <p:cBhvr>
                                        <p:cTn dur="1" fill="hold">
                                          <p:stCondLst>
                                            <p:cond delay="0"/>
                                          </p:stCondLst>
                                        </p:cTn>
                                        <p:tgtEl>
                                          <p:spTgt spid="385"/>
                                        </p:tgtEl>
                                        <p:attrNameLst>
                                          <p:attrName>style.visibility</p:attrName>
                                        </p:attrNameLst>
                                      </p:cBhvr>
                                      <p:to>
                                        <p:strVal val="visible"/>
                                      </p:to>
                                    </p:set>
                                    <p:anim calcmode="lin" valueType="num">
                                      <p:cBhvr additive="base">
                                        <p:cTn dur="5000"/>
                                        <p:tgtEl>
                                          <p:spTgt spid="385"/>
                                        </p:tgtEl>
                                        <p:attrNameLst>
                                          <p:attrName>ppt_w</p:attrName>
                                        </p:attrNameLst>
                                      </p:cBhvr>
                                      <p:tavLst>
                                        <p:tav fmla="" tm="0">
                                          <p:val>
                                            <p:strVal val="0"/>
                                          </p:val>
                                        </p:tav>
                                        <p:tav fmla="" tm="100000">
                                          <p:val>
                                            <p:strVal val="#ppt_w"/>
                                          </p:val>
                                        </p:tav>
                                      </p:tavLst>
                                    </p:anim>
                                    <p:anim calcmode="lin" valueType="num">
                                      <p:cBhvr additive="base">
                                        <p:cTn dur="5000"/>
                                        <p:tgtEl>
                                          <p:spTgt spid="38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9" name="Shape 389"/>
        <p:cNvGrpSpPr/>
        <p:nvPr/>
      </p:nvGrpSpPr>
      <p:grpSpPr>
        <a:xfrm>
          <a:off x="0" y="0"/>
          <a:ext cx="0" cy="0"/>
          <a:chOff x="0" y="0"/>
          <a:chExt cx="0" cy="0"/>
        </a:xfrm>
      </p:grpSpPr>
      <p:pic>
        <p:nvPicPr>
          <p:cNvPr id="390" name="Shape 390"/>
          <p:cNvPicPr preferRelativeResize="0"/>
          <p:nvPr/>
        </p:nvPicPr>
        <p:blipFill rotWithShape="1">
          <a:blip r:embed="rId3">
            <a:alphaModFix/>
          </a:blip>
          <a:srcRect b="0" l="0" r="0" t="0"/>
          <a:stretch/>
        </p:blipFill>
        <p:spPr>
          <a:xfrm>
            <a:off x="0" y="0"/>
            <a:ext cx="9145587" cy="6858000"/>
          </a:xfrm>
          <a:prstGeom prst="rect">
            <a:avLst/>
          </a:prstGeom>
          <a:noFill/>
          <a:ln>
            <a:noFill/>
          </a:ln>
        </p:spPr>
      </p:pic>
      <p:sp>
        <p:nvSpPr>
          <p:cNvPr id="391" name="Shape 391"/>
          <p:cNvSpPr txBox="1"/>
          <p:nvPr/>
        </p:nvSpPr>
        <p:spPr>
          <a:xfrm>
            <a:off x="0" y="714375"/>
            <a:ext cx="4643437" cy="2643187"/>
          </a:xfrm>
          <a:prstGeom prst="rect">
            <a:avLst/>
          </a:prstGeom>
          <a:noFill/>
          <a:ln>
            <a:noFill/>
          </a:ln>
        </p:spPr>
        <p:txBody>
          <a:bodyPr anchorCtr="0" anchor="t" bIns="45700" lIns="91425" spcFirstLastPara="1" rIns="91425" wrap="square" tIns="45700">
            <a:noAutofit/>
          </a:bodyPr>
          <a:lstStyle/>
          <a:p>
            <a:pPr indent="-271462" lvl="0" marL="271462" marR="0" rtl="0" algn="l">
              <a:lnSpc>
                <a:spcPct val="100000"/>
              </a:lnSpc>
              <a:spcBef>
                <a:spcPts val="0"/>
              </a:spcBef>
              <a:spcAft>
                <a:spcPts val="0"/>
              </a:spcAft>
              <a:buClr>
                <a:srgbClr val="0BD0D9"/>
              </a:buClr>
              <a:buSzPts val="2470"/>
              <a:buFont typeface="Noto Sans Symbols"/>
              <a:buChar char="●"/>
            </a:pPr>
            <a:r>
              <a:rPr b="1" i="0" lang="en-US" sz="2600" u="none">
                <a:solidFill>
                  <a:srgbClr val="0000FF"/>
                </a:solidFill>
                <a:latin typeface="Constantia"/>
                <a:ea typeface="Constantia"/>
                <a:cs typeface="Constantia"/>
                <a:sym typeface="Constantia"/>
              </a:rPr>
              <a:t>Наша кровь содержит 83% воды,</a:t>
            </a:r>
            <a:endParaRPr/>
          </a:p>
          <a:p>
            <a:pPr indent="-271462" lvl="0" marL="271462" marR="0" rtl="0" algn="l">
              <a:lnSpc>
                <a:spcPct val="100000"/>
              </a:lnSpc>
              <a:spcBef>
                <a:spcPts val="600"/>
              </a:spcBef>
              <a:spcAft>
                <a:spcPts val="0"/>
              </a:spcAft>
              <a:buClr>
                <a:srgbClr val="0BD0D9"/>
              </a:buClr>
              <a:buSzPts val="2470"/>
              <a:buFont typeface="Noto Sans Symbols"/>
              <a:buChar char="●"/>
            </a:pPr>
            <a:r>
              <a:rPr b="1" i="0" lang="en-US" sz="2600" u="none">
                <a:solidFill>
                  <a:srgbClr val="0000FF"/>
                </a:solidFill>
                <a:latin typeface="Constantia"/>
                <a:ea typeface="Constantia"/>
                <a:cs typeface="Constantia"/>
                <a:sym typeface="Constantia"/>
              </a:rPr>
              <a:t>Сердце и мозг – около 80%</a:t>
            </a:r>
            <a:endParaRPr/>
          </a:p>
          <a:p>
            <a:pPr indent="-271462" lvl="0" marL="271462" marR="0" rtl="0" algn="l">
              <a:lnSpc>
                <a:spcPct val="100000"/>
              </a:lnSpc>
              <a:spcBef>
                <a:spcPts val="600"/>
              </a:spcBef>
              <a:spcAft>
                <a:spcPts val="0"/>
              </a:spcAft>
              <a:buClr>
                <a:srgbClr val="0BD0D9"/>
              </a:buClr>
              <a:buSzPts val="2470"/>
              <a:buFont typeface="Noto Sans Symbols"/>
              <a:buChar char="●"/>
            </a:pPr>
            <a:r>
              <a:rPr b="1" i="0" lang="en-US" sz="2600" u="none">
                <a:solidFill>
                  <a:srgbClr val="0000FF"/>
                </a:solidFill>
                <a:latin typeface="Constantia"/>
                <a:ea typeface="Constantia"/>
                <a:cs typeface="Constantia"/>
                <a:sym typeface="Constantia"/>
              </a:rPr>
              <a:t>И даже в костях – 15 – 20%.</a:t>
            </a:r>
            <a:endParaRPr/>
          </a:p>
        </p:txBody>
      </p:sp>
      <p:pic>
        <p:nvPicPr>
          <p:cNvPr id="392" name="Shape 392"/>
          <p:cNvPicPr preferRelativeResize="0"/>
          <p:nvPr/>
        </p:nvPicPr>
        <p:blipFill rotWithShape="1">
          <a:blip r:embed="rId4">
            <a:alphaModFix/>
          </a:blip>
          <a:srcRect b="0" l="0" r="0" t="0"/>
          <a:stretch/>
        </p:blipFill>
        <p:spPr>
          <a:xfrm>
            <a:off x="6212837" y="428625"/>
            <a:ext cx="2786062" cy="2786062"/>
          </a:xfrm>
          <a:prstGeom prst="rect">
            <a:avLst/>
          </a:prstGeom>
          <a:noFill/>
          <a:ln>
            <a:noFill/>
          </a:ln>
        </p:spPr>
      </p:pic>
      <p:pic>
        <p:nvPicPr>
          <p:cNvPr id="393" name="Shape 393"/>
          <p:cNvPicPr preferRelativeResize="0"/>
          <p:nvPr/>
        </p:nvPicPr>
        <p:blipFill rotWithShape="1">
          <a:blip r:embed="rId5">
            <a:alphaModFix/>
          </a:blip>
          <a:srcRect b="0" l="0" r="0" t="0"/>
          <a:stretch/>
        </p:blipFill>
        <p:spPr>
          <a:xfrm>
            <a:off x="5786437" y="4000500"/>
            <a:ext cx="2911475" cy="2600325"/>
          </a:xfrm>
          <a:prstGeom prst="rect">
            <a:avLst/>
          </a:prstGeom>
          <a:noFill/>
          <a:ln>
            <a:noFill/>
          </a:ln>
        </p:spPr>
      </p:pic>
      <p:pic>
        <p:nvPicPr>
          <p:cNvPr id="394" name="Shape 394"/>
          <p:cNvPicPr preferRelativeResize="0"/>
          <p:nvPr/>
        </p:nvPicPr>
        <p:blipFill rotWithShape="1">
          <a:blip r:embed="rId6">
            <a:alphaModFix/>
          </a:blip>
          <a:srcRect b="0" l="0" r="0" t="0"/>
          <a:stretch/>
        </p:blipFill>
        <p:spPr>
          <a:xfrm>
            <a:off x="642937" y="3611562"/>
            <a:ext cx="3571875" cy="2578100"/>
          </a:xfrm>
          <a:prstGeom prst="rect">
            <a:avLst/>
          </a:prstGeom>
          <a:noFill/>
          <a:ln>
            <a:noFill/>
          </a:ln>
        </p:spPr>
      </p:pic>
      <p:pic>
        <p:nvPicPr>
          <p:cNvPr id="395" name="Shape 395"/>
          <p:cNvPicPr preferRelativeResize="0"/>
          <p:nvPr/>
        </p:nvPicPr>
        <p:blipFill rotWithShape="1">
          <a:blip r:embed="rId7">
            <a:alphaModFix/>
          </a:blip>
          <a:srcRect b="0" l="0" r="0" t="0"/>
          <a:stretch/>
        </p:blipFill>
        <p:spPr>
          <a:xfrm>
            <a:off x="4214812" y="854600"/>
            <a:ext cx="1571625" cy="218281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9" name="Shape 399"/>
        <p:cNvGrpSpPr/>
        <p:nvPr/>
      </p:nvGrpSpPr>
      <p:grpSpPr>
        <a:xfrm>
          <a:off x="0" y="0"/>
          <a:ext cx="0" cy="0"/>
          <a:chOff x="0" y="0"/>
          <a:chExt cx="0" cy="0"/>
        </a:xfrm>
      </p:grpSpPr>
      <p:pic>
        <p:nvPicPr>
          <p:cNvPr id="400" name="Shape 400"/>
          <p:cNvPicPr preferRelativeResize="0"/>
          <p:nvPr/>
        </p:nvPicPr>
        <p:blipFill rotWithShape="1">
          <a:blip r:embed="rId3">
            <a:alphaModFix/>
          </a:blip>
          <a:srcRect b="0" l="0" r="0" t="0"/>
          <a:stretch/>
        </p:blipFill>
        <p:spPr>
          <a:xfrm>
            <a:off x="0" y="0"/>
            <a:ext cx="9145587" cy="6858000"/>
          </a:xfrm>
          <a:prstGeom prst="rect">
            <a:avLst/>
          </a:prstGeom>
          <a:noFill/>
          <a:ln>
            <a:noFill/>
          </a:ln>
        </p:spPr>
      </p:pic>
      <p:sp>
        <p:nvSpPr>
          <p:cNvPr id="401" name="Shape 401"/>
          <p:cNvSpPr txBox="1"/>
          <p:nvPr/>
        </p:nvSpPr>
        <p:spPr>
          <a:xfrm>
            <a:off x="500062" y="285750"/>
            <a:ext cx="8229600" cy="2143125"/>
          </a:xfrm>
          <a:prstGeom prst="rect">
            <a:avLst/>
          </a:prstGeom>
          <a:noFill/>
          <a:ln>
            <a:noFill/>
          </a:ln>
        </p:spPr>
        <p:txBody>
          <a:bodyPr anchorCtr="0" anchor="t" bIns="45700" lIns="91425" spcFirstLastPara="1" rIns="91425" wrap="square" tIns="45700">
            <a:noAutofit/>
          </a:bodyPr>
          <a:lstStyle/>
          <a:p>
            <a:pPr indent="-271462" lvl="0" marL="273050" marR="0" rtl="0" algn="ctr">
              <a:lnSpc>
                <a:spcPct val="100000"/>
              </a:lnSpc>
              <a:spcBef>
                <a:spcPts val="0"/>
              </a:spcBef>
              <a:spcAft>
                <a:spcPts val="0"/>
              </a:spcAft>
              <a:buClr>
                <a:srgbClr val="0000FF"/>
              </a:buClr>
              <a:buSzPts val="2800"/>
              <a:buFont typeface="Constantia"/>
              <a:buNone/>
            </a:pPr>
            <a:r>
              <a:rPr b="1" i="0" lang="en-US" sz="2800" u="none">
                <a:solidFill>
                  <a:srgbClr val="0000FF"/>
                </a:solidFill>
                <a:latin typeface="Constantia"/>
                <a:ea typeface="Constantia"/>
                <a:cs typeface="Constantia"/>
                <a:sym typeface="Constantia"/>
              </a:rPr>
              <a:t>Человек умирает, если потеряет всего 12%</a:t>
            </a:r>
            <a:endParaRPr/>
          </a:p>
          <a:p>
            <a:pPr indent="-271462" lvl="0" marL="273050" marR="0" rtl="0" algn="ctr">
              <a:lnSpc>
                <a:spcPct val="100000"/>
              </a:lnSpc>
              <a:spcBef>
                <a:spcPts val="0"/>
              </a:spcBef>
              <a:spcAft>
                <a:spcPts val="0"/>
              </a:spcAft>
              <a:buClr>
                <a:srgbClr val="0000FF"/>
              </a:buClr>
              <a:buSzPts val="2800"/>
              <a:buFont typeface="Constantia"/>
              <a:buNone/>
            </a:pPr>
            <a:r>
              <a:rPr b="1" i="0" lang="en-US" sz="2800" u="none">
                <a:solidFill>
                  <a:srgbClr val="0000FF"/>
                </a:solidFill>
                <a:latin typeface="Constantia"/>
                <a:ea typeface="Constantia"/>
                <a:cs typeface="Constantia"/>
                <a:sym typeface="Constantia"/>
              </a:rPr>
              <a:t>влаги своего организма. Две трети массы</a:t>
            </a:r>
            <a:endParaRPr/>
          </a:p>
          <a:p>
            <a:pPr indent="-271462" lvl="0" marL="273050" marR="0" rtl="0" algn="ctr">
              <a:lnSpc>
                <a:spcPct val="100000"/>
              </a:lnSpc>
              <a:spcBef>
                <a:spcPts val="0"/>
              </a:spcBef>
              <a:spcAft>
                <a:spcPts val="0"/>
              </a:spcAft>
              <a:buClr>
                <a:srgbClr val="0000FF"/>
              </a:buClr>
              <a:buSzPts val="2800"/>
              <a:buFont typeface="Constantia"/>
              <a:buNone/>
            </a:pPr>
            <a:r>
              <a:rPr b="1" i="0" lang="en-US" sz="2800" u="none">
                <a:solidFill>
                  <a:srgbClr val="0000FF"/>
                </a:solidFill>
                <a:latin typeface="Constantia"/>
                <a:ea typeface="Constantia"/>
                <a:cs typeface="Constantia"/>
                <a:sym typeface="Constantia"/>
              </a:rPr>
              <a:t>тела взрослого человека составляет вода, а у</a:t>
            </a:r>
            <a:endParaRPr/>
          </a:p>
          <a:p>
            <a:pPr indent="-271462" lvl="0" marL="273050" marR="0" rtl="0" algn="ctr">
              <a:lnSpc>
                <a:spcPct val="100000"/>
              </a:lnSpc>
              <a:spcBef>
                <a:spcPts val="0"/>
              </a:spcBef>
              <a:spcAft>
                <a:spcPts val="0"/>
              </a:spcAft>
              <a:buClr>
                <a:srgbClr val="0000FF"/>
              </a:buClr>
              <a:buSzPts val="2800"/>
              <a:buFont typeface="Constantia"/>
              <a:buNone/>
            </a:pPr>
            <a:r>
              <a:rPr b="1" i="0" lang="en-US" sz="2800" u="none">
                <a:solidFill>
                  <a:srgbClr val="0000FF"/>
                </a:solidFill>
                <a:latin typeface="Constantia"/>
                <a:ea typeface="Constantia"/>
                <a:cs typeface="Constantia"/>
                <a:sym typeface="Constantia"/>
              </a:rPr>
              <a:t>новорождённых ещё больше – до ¾.</a:t>
            </a:r>
            <a:endParaRPr/>
          </a:p>
        </p:txBody>
      </p:sp>
      <p:pic>
        <p:nvPicPr>
          <p:cNvPr id="402" name="Shape 402"/>
          <p:cNvPicPr preferRelativeResize="0"/>
          <p:nvPr/>
        </p:nvPicPr>
        <p:blipFill rotWithShape="1">
          <a:blip r:embed="rId4">
            <a:alphaModFix/>
          </a:blip>
          <a:srcRect b="0" l="0" r="0" t="0"/>
          <a:stretch/>
        </p:blipFill>
        <p:spPr>
          <a:xfrm>
            <a:off x="233362" y="2500312"/>
            <a:ext cx="3481387" cy="4003675"/>
          </a:xfrm>
          <a:prstGeom prst="rect">
            <a:avLst/>
          </a:prstGeom>
          <a:noFill/>
          <a:ln>
            <a:noFill/>
          </a:ln>
        </p:spPr>
      </p:pic>
      <p:pic>
        <p:nvPicPr>
          <p:cNvPr id="403" name="Shape 403"/>
          <p:cNvPicPr preferRelativeResize="0"/>
          <p:nvPr/>
        </p:nvPicPr>
        <p:blipFill rotWithShape="1">
          <a:blip r:embed="rId5">
            <a:alphaModFix/>
          </a:blip>
          <a:srcRect b="0" l="0" r="0" t="0"/>
          <a:stretch/>
        </p:blipFill>
        <p:spPr>
          <a:xfrm>
            <a:off x="3929062" y="2571750"/>
            <a:ext cx="5000625" cy="4000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