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-84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1067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87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650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153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05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77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6365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208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036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466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2809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97665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166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33916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7778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8759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453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1C6909B-348C-45B3-8D35-70AAE8541185}" type="datetimeFigureOut">
              <a:rPr lang="ru-RU" smtClean="0"/>
              <a:pPr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9C9E3A1-C94C-4A00-BB23-265130077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0966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&#1079;&#1086;&#1086;&#1090;&#1077;&#1093;\London,%20England%20Harrods%20Department%20Store-1.mp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E:\&#1079;&#1086;&#1086;&#1090;&#1077;&#1093;\At%20a%20shop.%20English%20for%20Children%20Nursery%20Rhymes.%20Playway%20to%20E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6471" y="136812"/>
            <a:ext cx="6511638" cy="4069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91" y="136812"/>
            <a:ext cx="5689599" cy="568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56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203201"/>
            <a:ext cx="11221461" cy="14224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7817" y="203202"/>
            <a:ext cx="9023928" cy="1052944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</a:t>
            </a:r>
            <a:r>
              <a:rPr lang="ru-RU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London, England Harrods Department Store-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80827" y="1534333"/>
            <a:ext cx="9464298" cy="532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797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29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37" y="350983"/>
            <a:ext cx="9107776" cy="960582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departments</a:t>
            </a:r>
            <a:r>
              <a:rPr lang="ru-RU" sz="6000" b="1" dirty="0" smtClean="0">
                <a:solidFill>
                  <a:srgbClr val="0070C0"/>
                </a:solidFill>
              </a:rPr>
              <a:t>: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56727" y="544945"/>
            <a:ext cx="7278254" cy="6132947"/>
          </a:xfrm>
        </p:spPr>
        <p:txBody>
          <a:bodyPr>
            <a:noAutofit/>
          </a:bodyPr>
          <a:lstStyle/>
          <a:p>
            <a:r>
              <a:rPr lang="ru-RU" sz="2400" b="1" dirty="0" err="1" smtClean="0"/>
              <a:t>vendor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kiosk</a:t>
            </a:r>
            <a:r>
              <a:rPr lang="ru-RU" sz="2400" b="1" dirty="0" smtClean="0"/>
              <a:t>- киоск</a:t>
            </a:r>
            <a:r>
              <a:rPr lang="ru-RU" sz="2400" dirty="0" smtClean="0"/>
              <a:t>. </a:t>
            </a:r>
            <a:r>
              <a:rPr lang="ru-RU" sz="2400" b="1" dirty="0" err="1"/>
              <a:t>Vendor</a:t>
            </a:r>
            <a:r>
              <a:rPr lang="ru-RU" sz="2400" dirty="0"/>
              <a:t> – торговец, обычно торгующий на </a:t>
            </a:r>
            <a:r>
              <a:rPr lang="ru-RU" sz="2400" dirty="0" smtClean="0"/>
              <a:t>улице </a:t>
            </a:r>
            <a:endParaRPr lang="en-US" sz="2400" dirty="0" smtClean="0"/>
          </a:p>
          <a:p>
            <a:r>
              <a:rPr lang="en-US" sz="2400" b="1" dirty="0"/>
              <a:t>baker's</a:t>
            </a:r>
            <a:r>
              <a:rPr lang="ru-RU" sz="2400" b="1" dirty="0"/>
              <a:t>- булочная</a:t>
            </a:r>
            <a:r>
              <a:rPr lang="en-US" sz="2400" dirty="0"/>
              <a:t>. Baker – </a:t>
            </a:r>
            <a:r>
              <a:rPr lang="ru-RU" sz="2400" dirty="0"/>
              <a:t> пекарь</a:t>
            </a:r>
          </a:p>
          <a:p>
            <a:r>
              <a:rPr lang="en-US" sz="2400" b="1" dirty="0" smtClean="0"/>
              <a:t>butcher's</a:t>
            </a:r>
            <a:r>
              <a:rPr lang="ru-RU" sz="2400" b="1" dirty="0" smtClean="0"/>
              <a:t> – мясной отдел</a:t>
            </a:r>
            <a:r>
              <a:rPr lang="en-US" sz="2400" dirty="0" smtClean="0"/>
              <a:t>. </a:t>
            </a:r>
            <a:r>
              <a:rPr lang="en-US" sz="2400" dirty="0"/>
              <a:t>Meat shop </a:t>
            </a:r>
            <a:r>
              <a:rPr lang="ru-RU" sz="2400" dirty="0"/>
              <a:t>не </a:t>
            </a:r>
            <a:r>
              <a:rPr lang="ru-RU" sz="2400" dirty="0" smtClean="0"/>
              <a:t>подходит</a:t>
            </a:r>
          </a:p>
          <a:p>
            <a:r>
              <a:rPr lang="ru-RU" sz="2400" dirty="0"/>
              <a:t> </a:t>
            </a:r>
            <a:r>
              <a:rPr lang="en-US" sz="2400" b="1" dirty="0"/>
              <a:t>fish-shop</a:t>
            </a:r>
            <a:r>
              <a:rPr lang="en-US" sz="2400" dirty="0"/>
              <a:t> </a:t>
            </a:r>
            <a:r>
              <a:rPr lang="ru-RU" sz="2400" dirty="0"/>
              <a:t>или </a:t>
            </a:r>
            <a:r>
              <a:rPr lang="en-US" sz="2400" b="1" dirty="0" smtClean="0"/>
              <a:t>fishmonger's</a:t>
            </a:r>
            <a:r>
              <a:rPr lang="ru-RU" sz="2400" dirty="0" smtClean="0"/>
              <a:t>- </a:t>
            </a:r>
            <a:r>
              <a:rPr lang="ru-RU" sz="2400" b="1" dirty="0" smtClean="0"/>
              <a:t>рыбный отдел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en-US" sz="2400" dirty="0"/>
              <a:t>Fishmonger – </a:t>
            </a:r>
            <a:r>
              <a:rPr lang="ru-RU" sz="2400" dirty="0"/>
              <a:t>это </a:t>
            </a:r>
            <a:r>
              <a:rPr lang="ru-RU" sz="2400" dirty="0" smtClean="0"/>
              <a:t>продавец</a:t>
            </a:r>
          </a:p>
          <a:p>
            <a:r>
              <a:rPr lang="ru-RU" sz="2400" dirty="0"/>
              <a:t> </a:t>
            </a:r>
            <a:r>
              <a:rPr lang="en-US" sz="2400" b="1" dirty="0" smtClean="0"/>
              <a:t>greengrocer's</a:t>
            </a:r>
            <a:r>
              <a:rPr lang="ru-RU" sz="2400" b="1" dirty="0" smtClean="0"/>
              <a:t>- овощной отдел.</a:t>
            </a:r>
          </a:p>
          <a:p>
            <a:r>
              <a:rPr lang="ru-RU" sz="2400" dirty="0" smtClean="0"/>
              <a:t> </a:t>
            </a:r>
            <a:r>
              <a:rPr lang="en-US" sz="2400" b="1" dirty="0"/>
              <a:t>Grocer's</a:t>
            </a:r>
            <a:r>
              <a:rPr lang="en-US" sz="2400" dirty="0"/>
              <a:t> </a:t>
            </a:r>
            <a:r>
              <a:rPr lang="ru-RU" sz="2400" dirty="0" smtClean="0"/>
              <a:t>– </a:t>
            </a:r>
            <a:r>
              <a:rPr lang="ru-RU" sz="2400" b="1" dirty="0" smtClean="0"/>
              <a:t>бакалейный отдел</a:t>
            </a:r>
          </a:p>
          <a:p>
            <a:r>
              <a:rPr lang="en-US" sz="2400" b="1" dirty="0"/>
              <a:t>confectioner's</a:t>
            </a:r>
            <a:r>
              <a:rPr lang="en-US" sz="2400" dirty="0"/>
              <a:t> – </a:t>
            </a:r>
            <a:r>
              <a:rPr lang="ru-RU" sz="2400" dirty="0" smtClean="0"/>
              <a:t> кондитерская -</a:t>
            </a:r>
            <a:r>
              <a:rPr lang="en-US" sz="2400" b="1" dirty="0"/>
              <a:t>sweetshop</a:t>
            </a:r>
            <a:r>
              <a:rPr lang="en-US" sz="2400" dirty="0"/>
              <a:t>. </a:t>
            </a:r>
            <a:endParaRPr lang="ru-RU" sz="2400" dirty="0" smtClean="0"/>
          </a:p>
          <a:p>
            <a:r>
              <a:rPr lang="en-US" sz="2400" b="1" dirty="0"/>
              <a:t>tobacconist's shop</a:t>
            </a:r>
            <a:r>
              <a:rPr lang="en-US" sz="2400" dirty="0"/>
              <a:t> –</a:t>
            </a:r>
            <a:r>
              <a:rPr lang="ru-RU" sz="2400" dirty="0"/>
              <a:t>табачная лавка</a:t>
            </a:r>
            <a:r>
              <a:rPr lang="ru-RU" sz="2400" dirty="0" smtClean="0"/>
              <a:t>.</a:t>
            </a:r>
          </a:p>
          <a:p>
            <a:r>
              <a:rPr lang="ru-RU" sz="2400" b="1" dirty="0" err="1"/>
              <a:t>Deli</a:t>
            </a:r>
            <a:r>
              <a:rPr lang="ru-RU" sz="2400" dirty="0"/>
              <a:t> (сокращенно от </a:t>
            </a:r>
            <a:r>
              <a:rPr lang="ru-RU" sz="2400" b="1" dirty="0" err="1"/>
              <a:t>delicatessen</a:t>
            </a:r>
            <a:r>
              <a:rPr lang="ru-RU" sz="2400" dirty="0"/>
              <a:t>) – магазин кулинарии, гастроном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7006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309090" y="5994399"/>
            <a:ext cx="6909521" cy="5911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5491" y="258618"/>
            <a:ext cx="5446375" cy="6326909"/>
          </a:xfrm>
        </p:spPr>
        <p:txBody>
          <a:bodyPr/>
          <a:lstStyle/>
          <a:p>
            <a:r>
              <a:rPr lang="en-US" sz="2800" b="1" dirty="0"/>
              <a:t>appliances</a:t>
            </a:r>
            <a:r>
              <a:rPr lang="en-US" sz="2800" dirty="0"/>
              <a:t> – </a:t>
            </a:r>
            <a:r>
              <a:rPr lang="ru-RU" sz="2800" dirty="0"/>
              <a:t>приборы, оборудование</a:t>
            </a:r>
            <a:br>
              <a:rPr lang="ru-RU" sz="2800" dirty="0"/>
            </a:br>
            <a:r>
              <a:rPr lang="en-US" sz="2800" b="1" dirty="0"/>
              <a:t>children's clothing</a:t>
            </a:r>
            <a:r>
              <a:rPr lang="en-US" sz="2800" dirty="0"/>
              <a:t> – </a:t>
            </a:r>
            <a:r>
              <a:rPr lang="ru-RU" sz="2800" dirty="0"/>
              <a:t>детская одежда</a:t>
            </a:r>
            <a:br>
              <a:rPr lang="ru-RU" sz="2800" dirty="0"/>
            </a:br>
            <a:r>
              <a:rPr lang="en-US" sz="2800" b="1" dirty="0"/>
              <a:t>cosmetics</a:t>
            </a:r>
            <a:r>
              <a:rPr lang="en-US" sz="2800" dirty="0"/>
              <a:t> – </a:t>
            </a:r>
            <a:r>
              <a:rPr lang="ru-RU" sz="2800" dirty="0"/>
              <a:t>косметика</a:t>
            </a:r>
            <a:br>
              <a:rPr lang="ru-RU" sz="2800" dirty="0"/>
            </a:br>
            <a:r>
              <a:rPr lang="en-US" sz="2800" b="1" dirty="0"/>
              <a:t>electronics</a:t>
            </a:r>
            <a:r>
              <a:rPr lang="en-US" sz="2800" dirty="0"/>
              <a:t> – </a:t>
            </a:r>
            <a:r>
              <a:rPr lang="ru-RU" sz="2800" dirty="0"/>
              <a:t>техника, электроника</a:t>
            </a:r>
            <a:br>
              <a:rPr lang="ru-RU" sz="2800" dirty="0"/>
            </a:br>
            <a:r>
              <a:rPr lang="en-US" sz="2800" b="1" dirty="0"/>
              <a:t>evening wear</a:t>
            </a:r>
            <a:r>
              <a:rPr lang="en-US" sz="2800" dirty="0"/>
              <a:t> – </a:t>
            </a:r>
            <a:r>
              <a:rPr lang="ru-RU" sz="2800" dirty="0"/>
              <a:t>отдел вечерних нарядов</a:t>
            </a:r>
            <a:br>
              <a:rPr lang="ru-RU" sz="2800" dirty="0"/>
            </a:br>
            <a:r>
              <a:rPr lang="en-US" sz="2800" b="1" dirty="0"/>
              <a:t>food </a:t>
            </a:r>
            <a:r>
              <a:rPr lang="en-US" sz="2800" dirty="0"/>
              <a:t>– </a:t>
            </a:r>
            <a:r>
              <a:rPr lang="ru-RU" sz="2800" dirty="0"/>
              <a:t>продукты питания</a:t>
            </a:r>
            <a:br>
              <a:rPr lang="ru-RU" sz="2800" dirty="0"/>
            </a:br>
            <a:r>
              <a:rPr lang="en-US" sz="2800" b="1" dirty="0"/>
              <a:t>footwe</a:t>
            </a:r>
            <a:r>
              <a:rPr lang="en-US" sz="2800" dirty="0"/>
              <a:t>ar – </a:t>
            </a:r>
            <a:r>
              <a:rPr lang="ru-RU" sz="2800" dirty="0"/>
              <a:t>обувной отдел</a:t>
            </a:r>
            <a:br>
              <a:rPr lang="ru-RU" sz="2800" dirty="0"/>
            </a:br>
            <a:r>
              <a:rPr lang="en-US" sz="2800" b="1" dirty="0"/>
              <a:t>furniture</a:t>
            </a:r>
            <a:r>
              <a:rPr lang="en-US" sz="2800" dirty="0"/>
              <a:t> – </a:t>
            </a:r>
            <a:r>
              <a:rPr lang="ru-RU" sz="2800" dirty="0"/>
              <a:t>мебельный отдел</a:t>
            </a:r>
            <a:br>
              <a:rPr lang="ru-RU" sz="2800" dirty="0"/>
            </a:br>
            <a:r>
              <a:rPr lang="en-US" sz="2800" b="1" dirty="0"/>
              <a:t>garden</a:t>
            </a:r>
            <a:r>
              <a:rPr lang="en-US" sz="2800" dirty="0"/>
              <a:t> – </a:t>
            </a:r>
            <a:r>
              <a:rPr lang="ru-RU" sz="2800" dirty="0"/>
              <a:t>товары для сада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91200" y="258618"/>
            <a:ext cx="6197599" cy="6326909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jewellery</a:t>
            </a:r>
            <a:r>
              <a:rPr lang="en-US" sz="2800" dirty="0"/>
              <a:t> – </a:t>
            </a:r>
            <a:r>
              <a:rPr lang="ru-RU" sz="2800" dirty="0"/>
              <a:t>ювелирный отдел</a:t>
            </a:r>
            <a:br>
              <a:rPr lang="ru-RU" sz="2800" dirty="0"/>
            </a:br>
            <a:r>
              <a:rPr lang="en-US" sz="2800" b="1" dirty="0"/>
              <a:t>ladies fashion </a:t>
            </a:r>
            <a:r>
              <a:rPr lang="ru-RU" sz="2800" b="1" dirty="0"/>
              <a:t>или </a:t>
            </a:r>
            <a:r>
              <a:rPr lang="en-US" sz="2800" b="1" dirty="0"/>
              <a:t>women's wear</a:t>
            </a:r>
            <a:r>
              <a:rPr lang="en-US" sz="2800" dirty="0"/>
              <a:t> – </a:t>
            </a:r>
            <a:r>
              <a:rPr lang="ru-RU" sz="2800" dirty="0"/>
              <a:t>женская одежда</a:t>
            </a:r>
            <a:br>
              <a:rPr lang="ru-RU" sz="2800" dirty="0"/>
            </a:br>
            <a:r>
              <a:rPr lang="en-US" sz="2800" b="1" dirty="0" err="1"/>
              <a:t>manchester</a:t>
            </a:r>
            <a:r>
              <a:rPr lang="en-US" sz="2800" dirty="0"/>
              <a:t> – </a:t>
            </a:r>
            <a:r>
              <a:rPr lang="ru-RU" sz="2800" dirty="0"/>
              <a:t>отдел постельного белья</a:t>
            </a:r>
            <a:br>
              <a:rPr lang="ru-RU" sz="2800" dirty="0"/>
            </a:br>
            <a:r>
              <a:rPr lang="en-US" sz="2800" b="1" dirty="0"/>
              <a:t>menswear</a:t>
            </a:r>
            <a:r>
              <a:rPr lang="en-US" sz="2800" dirty="0"/>
              <a:t> – </a:t>
            </a:r>
            <a:r>
              <a:rPr lang="ru-RU" sz="2800" dirty="0"/>
              <a:t>одежда для мужчин</a:t>
            </a:r>
            <a:br>
              <a:rPr lang="ru-RU" sz="2800" dirty="0"/>
            </a:br>
            <a:r>
              <a:rPr lang="en-US" sz="2800" b="1" dirty="0"/>
              <a:t>stationery</a:t>
            </a:r>
            <a:r>
              <a:rPr lang="en-US" sz="2800" dirty="0"/>
              <a:t> – </a:t>
            </a:r>
            <a:r>
              <a:rPr lang="ru-RU" sz="2800" dirty="0"/>
              <a:t>канцелярские товары</a:t>
            </a:r>
            <a:br>
              <a:rPr lang="ru-RU" sz="2800" dirty="0"/>
            </a:br>
            <a:r>
              <a:rPr lang="en-US" sz="2800" b="1" dirty="0"/>
              <a:t>toys</a:t>
            </a:r>
            <a:r>
              <a:rPr lang="en-US" sz="2800" dirty="0"/>
              <a:t> – </a:t>
            </a:r>
            <a:r>
              <a:rPr lang="ru-RU" sz="2800" dirty="0"/>
              <a:t>игрушки</a:t>
            </a:r>
            <a:br>
              <a:rPr lang="ru-RU" sz="2800" dirty="0"/>
            </a:br>
            <a:r>
              <a:rPr lang="en-US" sz="2800" b="1" dirty="0"/>
              <a:t>travel</a:t>
            </a:r>
            <a:r>
              <a:rPr lang="en-US" sz="2800" dirty="0"/>
              <a:t> – </a:t>
            </a:r>
            <a:r>
              <a:rPr lang="ru-RU" sz="2800" dirty="0"/>
              <a:t>товары для путешествий</a:t>
            </a:r>
            <a:br>
              <a:rPr lang="ru-RU" sz="2800" dirty="0"/>
            </a:br>
            <a:r>
              <a:rPr lang="en-US" sz="2800" b="1" dirty="0" err="1"/>
              <a:t>whitegoods</a:t>
            </a:r>
            <a:r>
              <a:rPr lang="en-US" sz="2800" dirty="0"/>
              <a:t> – </a:t>
            </a:r>
            <a:r>
              <a:rPr lang="ru-RU" sz="2800" dirty="0"/>
              <a:t>бытовая техника, товары домашнего обхода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94187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382326"/>
            <a:ext cx="8534400" cy="47567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5565" y="193965"/>
            <a:ext cx="3657599" cy="555721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department did  children visit?</a:t>
            </a:r>
          </a:p>
          <a:p>
            <a:endParaRPr lang="en-US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did they buy?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At a shop. English for Children Nursery Rhymes. Playway to E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40381" y="0"/>
            <a:ext cx="8451619" cy="446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58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594764"/>
            <a:ext cx="8534400" cy="157018"/>
          </a:xfrm>
        </p:spPr>
        <p:txBody>
          <a:bodyPr>
            <a:normAutofit fontScale="90000"/>
          </a:bodyPr>
          <a:lstStyle/>
          <a:p>
            <a:r>
              <a:rPr lang="en-US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5491" y="221673"/>
            <a:ext cx="5446375" cy="5652653"/>
          </a:xfrm>
        </p:spPr>
        <p:txBody>
          <a:bodyPr/>
          <a:lstStyle/>
          <a:p>
            <a:r>
              <a:rPr lang="en-US" sz="2800" b="1" dirty="0" err="1"/>
              <a:t>Вам</a:t>
            </a:r>
            <a:r>
              <a:rPr lang="en-US" sz="2800" b="1" dirty="0"/>
              <a:t> </a:t>
            </a:r>
            <a:r>
              <a:rPr lang="en-US" sz="2800" b="1" dirty="0" err="1"/>
              <a:t>помочь</a:t>
            </a:r>
            <a:r>
              <a:rPr lang="en-US" sz="2800" b="1" dirty="0"/>
              <a:t>, </a:t>
            </a:r>
            <a:r>
              <a:rPr lang="en-US" sz="2800" b="1" dirty="0" err="1"/>
              <a:t>сэр</a:t>
            </a:r>
            <a:r>
              <a:rPr lang="en-US" sz="2800" b="1" dirty="0"/>
              <a:t>? —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Can I help you, sir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r>
              <a:rPr lang="ru-RU" sz="2800" b="1" dirty="0"/>
              <a:t>Сколько стоит эта </a:t>
            </a:r>
            <a:r>
              <a:rPr lang="en-US" sz="2800" b="1" dirty="0" smtClean="0"/>
              <a:t>….?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What’s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the price of this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….?</a:t>
            </a:r>
          </a:p>
          <a:p>
            <a:r>
              <a:rPr lang="ru-RU" sz="2800" b="1" dirty="0"/>
              <a:t>— Мне нужен пуловер </a:t>
            </a:r>
            <a:r>
              <a:rPr lang="en-US" sz="2800" b="1" dirty="0" smtClean="0"/>
              <a:t>….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I’m looking for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…..</a:t>
            </a:r>
          </a:p>
          <a:p>
            <a:r>
              <a:rPr lang="ru-RU" sz="2800" b="1" dirty="0"/>
              <a:t>Пожалуйста, как раз ваш </a:t>
            </a:r>
            <a:r>
              <a:rPr lang="en-US" sz="2800" b="1" dirty="0" smtClean="0"/>
              <a:t>….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Here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you are. That’s just your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 ….</a:t>
            </a:r>
          </a:p>
          <a:p>
            <a:r>
              <a:rPr lang="ru-RU" sz="2800" b="1" dirty="0" smtClean="0"/>
              <a:t>Где я могу найти…?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Where can I find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dining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….?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8356" y="630381"/>
            <a:ext cx="6683644" cy="553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493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247</TotalTime>
  <Words>142</Words>
  <Application>Microsoft Office PowerPoint</Application>
  <PresentationFormat>Произвольный</PresentationFormat>
  <Paragraphs>24</Paragraphs>
  <Slides>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Сектор</vt:lpstr>
      <vt:lpstr> </vt:lpstr>
      <vt:lpstr> </vt:lpstr>
      <vt:lpstr>departments:</vt:lpstr>
      <vt:lpstr>Слайд 4</vt:lpstr>
      <vt:lpstr>Слайд 5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yoga</dc:creator>
  <cp:lastModifiedBy>ryabinina</cp:lastModifiedBy>
  <cp:revision>8</cp:revision>
  <dcterms:created xsi:type="dcterms:W3CDTF">2016-12-25T15:17:58Z</dcterms:created>
  <dcterms:modified xsi:type="dcterms:W3CDTF">2016-12-27T05:15:01Z</dcterms:modified>
</cp:coreProperties>
</file>