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sldIdLst>
    <p:sldId id="263" r:id="rId2"/>
    <p:sldId id="257" r:id="rId3"/>
    <p:sldId id="261" r:id="rId4"/>
    <p:sldId id="256" r:id="rId5"/>
    <p:sldId id="258" r:id="rId6"/>
    <p:sldId id="259" r:id="rId7"/>
    <p:sldId id="260" r:id="rId8"/>
    <p:sldId id="262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0783"/>
    <a:srgbClr val="99F9EE"/>
    <a:srgbClr val="43D6DD"/>
    <a:srgbClr val="16949A"/>
    <a:srgbClr val="2B67AF"/>
    <a:srgbClr val="00487E"/>
    <a:srgbClr val="ABB5E7"/>
    <a:srgbClr val="09A794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430" autoAdjust="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936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52842-D92C-47BB-8789-CA60BE4B61C5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163A12-B156-406F-B0F6-9FFC4364DA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2163A12-B156-406F-B0F6-9FFC4364DAE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D44140-DCF0-44FA-A473-CF097B0CA1F3}" type="datetimeFigureOut">
              <a:rPr lang="ru-RU" smtClean="0"/>
              <a:pPr/>
              <a:t>23.04.2018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1CC6C3-D916-4C7D-8B99-CEB10C48100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g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Л. Пантелеев</a:t>
            </a:r>
            <a:br>
              <a:rPr lang="ru-RU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</a:br>
            <a:r>
              <a:rPr lang="ru-RU" dirty="0" smtClean="0">
                <a:solidFill>
                  <a:srgbClr val="002060"/>
                </a:solidFill>
                <a:latin typeface="Arial Black" pitchFamily="34" charset="0"/>
                <a:cs typeface="Aharoni" pitchFamily="2" charset="-79"/>
              </a:rPr>
              <a:t> </a:t>
            </a:r>
            <a:r>
              <a:rPr lang="ru-RU" dirty="0" smtClean="0">
                <a:solidFill>
                  <a:srgbClr val="00B050"/>
                </a:solidFill>
                <a:latin typeface="Arial Black" pitchFamily="34" charset="0"/>
                <a:cs typeface="Aharoni" pitchFamily="2" charset="-79"/>
              </a:rPr>
              <a:t>«Две лягушки».</a:t>
            </a:r>
            <a:endParaRPr lang="ru-RU" dirty="0">
              <a:solidFill>
                <a:srgbClr val="00B050"/>
              </a:solidFill>
              <a:latin typeface="Arial Black" pitchFamily="34" charset="0"/>
              <a:cs typeface="Aharoni" pitchFamily="2" charset="-79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844824"/>
            <a:ext cx="8229600" cy="4681379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2800" i="1" dirty="0" smtClean="0">
                <a:solidFill>
                  <a:srgbClr val="070783"/>
                </a:solidFill>
              </a:rPr>
              <a:t>Презентация урока по литературному </a:t>
            </a:r>
            <a:r>
              <a:rPr lang="ru-RU" sz="2800" i="1" dirty="0" smtClean="0">
                <a:solidFill>
                  <a:srgbClr val="070783"/>
                </a:solidFill>
              </a:rPr>
              <a:t>чтению</a:t>
            </a:r>
          </a:p>
          <a:p>
            <a:pPr algn="ctr">
              <a:buNone/>
            </a:pPr>
            <a:r>
              <a:rPr lang="ru-RU" sz="2800" i="1" dirty="0" smtClean="0">
                <a:solidFill>
                  <a:srgbClr val="070783"/>
                </a:solidFill>
              </a:rPr>
              <a:t>в</a:t>
            </a:r>
            <a:r>
              <a:rPr lang="ru-RU" sz="2800" i="1" dirty="0" smtClean="0">
                <a:solidFill>
                  <a:srgbClr val="070783"/>
                </a:solidFill>
              </a:rPr>
              <a:t>  1 классе</a:t>
            </a:r>
            <a:endParaRPr lang="ru-RU" sz="2800" dirty="0">
              <a:solidFill>
                <a:srgbClr val="070783"/>
              </a:solidFill>
            </a:endParaRPr>
          </a:p>
        </p:txBody>
      </p:sp>
      <p:pic>
        <p:nvPicPr>
          <p:cNvPr id="1026" name="Picture 2" descr="C:\Users\Андрей\Desktop\Урок\лягушк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000504"/>
            <a:ext cx="2357454" cy="2500330"/>
          </a:xfrm>
          <a:prstGeom prst="rect">
            <a:avLst/>
          </a:prstGeom>
          <a:noFill/>
        </p:spPr>
      </p:pic>
      <p:pic>
        <p:nvPicPr>
          <p:cNvPr id="1027" name="Picture 3" descr="C:\Users\Андрей\Desktop\Урок\жаб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72264" y="-428652"/>
            <a:ext cx="2247900" cy="1971675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85786" y="0"/>
            <a:ext cx="6372244" cy="857256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70783"/>
                </a:solidFill>
              </a:rPr>
              <a:t>Леонид Пантелеев</a:t>
            </a:r>
            <a:endParaRPr lang="ru-RU" dirty="0">
              <a:solidFill>
                <a:srgbClr val="070783"/>
              </a:solidFill>
            </a:endParaRPr>
          </a:p>
        </p:txBody>
      </p:sp>
      <p:pic>
        <p:nvPicPr>
          <p:cNvPr id="1026" name="Picture 2" descr="C:\Users\Андрей\Desktop\Урок\Eremeev_panteleev -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15206" y="214290"/>
            <a:ext cx="1500198" cy="1714512"/>
          </a:xfrm>
          <a:prstGeom prst="rect">
            <a:avLst/>
          </a:prstGeom>
          <a:noFill/>
        </p:spPr>
      </p:pic>
      <p:pic>
        <p:nvPicPr>
          <p:cNvPr id="1027" name="Picture 3" descr="C:\Users\Андрей\Desktop\Урок\100040386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2357430"/>
            <a:ext cx="1905001" cy="2714620"/>
          </a:xfrm>
          <a:prstGeom prst="rect">
            <a:avLst/>
          </a:prstGeom>
          <a:noFill/>
        </p:spPr>
      </p:pic>
      <p:pic>
        <p:nvPicPr>
          <p:cNvPr id="1029" name="Picture 5" descr="C:\Users\Андрей\Desktop\Урок\31596-313783-19-obl-L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43174" y="3357562"/>
            <a:ext cx="1857388" cy="2714644"/>
          </a:xfrm>
          <a:prstGeom prst="rect">
            <a:avLst/>
          </a:prstGeom>
          <a:noFill/>
        </p:spPr>
      </p:pic>
      <p:pic>
        <p:nvPicPr>
          <p:cNvPr id="1031" name="Picture 7" descr="C:\Users\Андрей\Desktop\Урок\43317-345897-19-obl-l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86644" y="3429000"/>
            <a:ext cx="1643075" cy="2571768"/>
          </a:xfrm>
          <a:prstGeom prst="rect">
            <a:avLst/>
          </a:prstGeom>
          <a:noFill/>
        </p:spPr>
      </p:pic>
      <p:pic>
        <p:nvPicPr>
          <p:cNvPr id="2050" name="Picture 2" descr="C:\Users\Андрей\Desktop\Урок\belyhpanteleevrespublikashkid98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000628" y="2571744"/>
            <a:ext cx="1857388" cy="2857520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1714480" y="857232"/>
            <a:ext cx="5009256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i="1" dirty="0" smtClean="0">
                <a:solidFill>
                  <a:srgbClr val="070783"/>
                </a:solidFill>
              </a:rPr>
              <a:t>Алексей Иванович Еремеев</a:t>
            </a:r>
            <a:endParaRPr lang="ru-RU" sz="3200" i="1" dirty="0">
              <a:solidFill>
                <a:srgbClr val="070783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643174" y="1500174"/>
            <a:ext cx="333091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22 августа 1908 г.-9 июля 1989 г.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7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00" accel="100000" fill="hold">
                                          <p:stCondLst>
                                            <p:cond delay="27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0"/>
                            </p:stCondLst>
                            <p:childTnLst>
                              <p:par>
                                <p:cTn id="4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0"/>
                            </p:stCondLst>
                            <p:childTnLst>
                              <p:par>
                                <p:cTn id="4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0" fill="hold"/>
                                        <p:tgtEl>
                                          <p:spTgt spid="10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3D6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карт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2214554"/>
            <a:ext cx="2214578" cy="2928958"/>
          </a:xfrm>
          <a:prstGeom prst="rect">
            <a:avLst/>
          </a:prstGeom>
          <a:noFill/>
        </p:spPr>
      </p:pic>
      <p:pic>
        <p:nvPicPr>
          <p:cNvPr id="1027" name="Picture 3" descr="E:\карт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15074" y="2143116"/>
            <a:ext cx="2071702" cy="3143272"/>
          </a:xfrm>
          <a:prstGeom prst="rect">
            <a:avLst/>
          </a:prstGeom>
          <a:noFill/>
        </p:spPr>
      </p:pic>
      <p:pic>
        <p:nvPicPr>
          <p:cNvPr id="1028" name="Picture 4" descr="E:\карт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3143248"/>
            <a:ext cx="2143140" cy="3071834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3428992" y="428604"/>
            <a:ext cx="246448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Сказки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000760" y="1357298"/>
            <a:ext cx="2598428" cy="76944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Бытовые</a:t>
            </a:r>
            <a:endParaRPr lang="ru-RU" sz="4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7158" y="1357298"/>
            <a:ext cx="28575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0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Волшебные</a:t>
            </a:r>
            <a:endParaRPr lang="ru-RU" sz="40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500298" y="2285992"/>
            <a:ext cx="3857652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 животных</a:t>
            </a:r>
            <a:endParaRPr lang="ru-RU" sz="4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00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642910" y="3429000"/>
            <a:ext cx="7772400" cy="147002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Л. Пантелеев «Две лягушки».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Андрей\Desktop\Урок\Ля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785794"/>
            <a:ext cx="2428892" cy="2214578"/>
          </a:xfrm>
          <a:prstGeom prst="rect">
            <a:avLst/>
          </a:prstGeom>
          <a:noFill/>
        </p:spPr>
      </p:pic>
      <p:pic>
        <p:nvPicPr>
          <p:cNvPr id="6" name="Picture 2" descr="C:\Users\Андрей\Desktop\Урок\Ляг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572132" y="785794"/>
            <a:ext cx="2428892" cy="221457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4294967295"/>
          </p:nvPr>
        </p:nvSpPr>
        <p:spPr>
          <a:xfrm>
            <a:off x="0" y="1600200"/>
            <a:ext cx="4286248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r>
              <a:rPr lang="ru-RU" dirty="0" smtClean="0"/>
              <a:t> 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    </a:t>
            </a:r>
            <a:r>
              <a:rPr lang="ru-RU" dirty="0" smtClean="0">
                <a:solidFill>
                  <a:srgbClr val="0070C0"/>
                </a:solidFill>
              </a:rPr>
              <a:t>Храбрая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Сильная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Весёлая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Настойчивая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Волевая</a:t>
            </a:r>
          </a:p>
          <a:p>
            <a:pPr>
              <a:buNone/>
            </a:pPr>
            <a:r>
              <a:rPr lang="ru-RU" dirty="0" smtClean="0">
                <a:solidFill>
                  <a:srgbClr val="0070C0"/>
                </a:solidFill>
              </a:rPr>
              <a:t>                Бодрая    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5105400" y="1600200"/>
            <a:ext cx="4038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dirty="0" smtClean="0"/>
              <a:t>            Трусиха</a:t>
            </a:r>
          </a:p>
          <a:p>
            <a:pPr>
              <a:buNone/>
            </a:pPr>
            <a:r>
              <a:rPr lang="ru-RU" dirty="0" smtClean="0"/>
              <a:t>            Лентяйка</a:t>
            </a:r>
          </a:p>
          <a:p>
            <a:pPr>
              <a:buNone/>
            </a:pPr>
            <a:r>
              <a:rPr lang="ru-RU" dirty="0" smtClean="0"/>
              <a:t>            Соня</a:t>
            </a:r>
          </a:p>
          <a:p>
            <a:pPr>
              <a:buNone/>
            </a:pPr>
            <a:r>
              <a:rPr lang="ru-RU" dirty="0" smtClean="0"/>
              <a:t>            Безвольная</a:t>
            </a:r>
          </a:p>
          <a:p>
            <a:pPr>
              <a:buNone/>
            </a:pPr>
            <a:r>
              <a:rPr lang="ru-RU" dirty="0" smtClean="0"/>
              <a:t>            Унылая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5357818" y="357166"/>
            <a:ext cx="307181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flipH="1">
            <a:off x="928662" y="357166"/>
            <a:ext cx="3429024" cy="2284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0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4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7" dur="1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73" dur="1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214942" y="500042"/>
            <a:ext cx="264320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400" b="1" dirty="0" smtClean="0">
                <a:solidFill>
                  <a:srgbClr val="070783"/>
                </a:solidFill>
              </a:rPr>
              <a:t>   </a:t>
            </a:r>
            <a:r>
              <a:rPr lang="ru-RU" sz="2800" b="1" dirty="0" smtClean="0">
                <a:solidFill>
                  <a:srgbClr val="070783"/>
                </a:solidFill>
              </a:rPr>
              <a:t>Храбрая</a:t>
            </a:r>
            <a:endParaRPr lang="ru-RU" sz="2800" dirty="0" smtClean="0"/>
          </a:p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  Сильная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  Весёлая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  Настойчивая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  Волевая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  Бодрая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71538" y="3786190"/>
            <a:ext cx="550072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Не сдаётся,  не унывает,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070783"/>
                </a:solidFill>
              </a:rPr>
              <a:t>борется, преодолевает все трудности.</a:t>
            </a:r>
            <a:endParaRPr lang="ru-RU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1285852" y="5214950"/>
            <a:ext cx="621510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</a:rPr>
              <a:t>«Пока силы есть, буду бороться.»</a:t>
            </a: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928662" y="500042"/>
            <a:ext cx="3929090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59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sz="3600" b="1" dirty="0" smtClean="0">
                <a:solidFill>
                  <a:srgbClr val="070783"/>
                </a:solidFill>
              </a:rPr>
              <a:t>Кто не работает, тот не ест.</a:t>
            </a:r>
          </a:p>
          <a:p>
            <a:pPr>
              <a:buNone/>
            </a:pPr>
            <a:endParaRPr lang="ru-RU" sz="2800" dirty="0" smtClean="0"/>
          </a:p>
          <a:p>
            <a:endParaRPr lang="ru-RU" sz="2800" dirty="0" smtClean="0"/>
          </a:p>
          <a:p>
            <a:r>
              <a:rPr lang="ru-RU" sz="3600" b="1" dirty="0" smtClean="0">
                <a:solidFill>
                  <a:schemeClr val="accent6">
                    <a:lumMod val="50000"/>
                  </a:schemeClr>
                </a:solidFill>
              </a:rPr>
              <a:t>Смелый побеждает, а трусливый погибает.</a:t>
            </a:r>
          </a:p>
          <a:p>
            <a:endParaRPr lang="ru-RU" sz="2800" dirty="0" smtClean="0"/>
          </a:p>
          <a:p>
            <a:pPr>
              <a:buNone/>
            </a:pPr>
            <a:endParaRPr lang="ru-RU" sz="2800" dirty="0" smtClean="0"/>
          </a:p>
          <a:p>
            <a:r>
              <a:rPr lang="ru-RU" sz="3600" b="1" dirty="0" smtClean="0">
                <a:solidFill>
                  <a:srgbClr val="C00000"/>
                </a:solidFill>
              </a:rPr>
              <a:t>Лентяй поленился, упорный добился.</a:t>
            </a:r>
            <a:endParaRPr lang="ru-RU" sz="3600" b="1" dirty="0">
              <a:solidFill>
                <a:srgbClr val="C00000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71472" y="0"/>
            <a:ext cx="8263655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0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Какая пословица подходит к сказке?</a:t>
            </a:r>
            <a:endParaRPr lang="ru-RU" sz="40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9F9E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                           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                                                                                             </a:t>
            </a:r>
            <a:endParaRPr lang="ru-RU" dirty="0"/>
          </a:p>
        </p:txBody>
      </p:sp>
      <p:sp>
        <p:nvSpPr>
          <p:cNvPr id="9" name="Текст 8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500562" y="2500306"/>
            <a:ext cx="4398965" cy="369729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600" b="1" dirty="0" smtClean="0">
                <a:solidFill>
                  <a:srgbClr val="070783"/>
                </a:solidFill>
              </a:rPr>
              <a:t>До  Новых  встреч !</a:t>
            </a:r>
            <a:endParaRPr lang="ru-RU" sz="3600" b="1" dirty="0">
              <a:solidFill>
                <a:srgbClr val="070783"/>
              </a:solidFill>
            </a:endParaRPr>
          </a:p>
        </p:txBody>
      </p:sp>
      <p:pic>
        <p:nvPicPr>
          <p:cNvPr id="1026" name="Picture 2" descr="C:\Users\Андрей\Desktop\Урок\жаба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3786190"/>
            <a:ext cx="2643206" cy="2400303"/>
          </a:xfrm>
          <a:prstGeom prst="rect">
            <a:avLst/>
          </a:prstGeom>
          <a:noFill/>
        </p:spPr>
      </p:pic>
      <p:pic>
        <p:nvPicPr>
          <p:cNvPr id="1027" name="Picture 3" descr="C:\Users\Андрей\Desktop\Урок\лягушка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28596" y="857232"/>
            <a:ext cx="3286148" cy="3143272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</TotalTime>
  <Words>135</Words>
  <Application>Microsoft Office PowerPoint</Application>
  <PresentationFormat>Экран (4:3)</PresentationFormat>
  <Paragraphs>61</Paragraphs>
  <Slides>8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9" baseType="lpstr">
      <vt:lpstr>Тема Office</vt:lpstr>
      <vt:lpstr>Л. Пантелеев  «Две лягушки».</vt:lpstr>
      <vt:lpstr>Леонид Пантелеев</vt:lpstr>
      <vt:lpstr>Слайд 3</vt:lpstr>
      <vt:lpstr>Л. Пантелеев «Две лягушки».</vt:lpstr>
      <vt:lpstr>Слайд 5</vt:lpstr>
      <vt:lpstr>Слайд 6</vt:lpstr>
      <vt:lpstr>Слайд 7</vt:lpstr>
      <vt:lpstr>                         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 чтения во 2 классе по теме: Л. Пантелеев «Две лягушки».</dc:title>
  <dc:creator>К.Андрей</dc:creator>
  <cp:lastModifiedBy>Светлана</cp:lastModifiedBy>
  <cp:revision>92</cp:revision>
  <dcterms:created xsi:type="dcterms:W3CDTF">2009-01-14T18:13:26Z</dcterms:created>
  <dcterms:modified xsi:type="dcterms:W3CDTF">2018-04-23T05:28:12Z</dcterms:modified>
</cp:coreProperties>
</file>