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60" r:id="rId3"/>
    <p:sldId id="261" r:id="rId4"/>
    <p:sldId id="257" r:id="rId5"/>
    <p:sldId id="258" r:id="rId6"/>
    <p:sldId id="259" r:id="rId7"/>
    <p:sldId id="262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9" d="100"/>
          <a:sy n="89" d="100"/>
        </p:scale>
        <p:origin x="-120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9FF0941-91BD-4610-9F26-677D5312FAED}" type="datetimeFigureOut">
              <a:rPr lang="ru-RU" smtClean="0"/>
              <a:t>01.01.2004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EA8D88-1E23-4021-A5E3-75B4B475212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2" name="Прямоугольник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Прямоугольник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Прямоугольник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Прямоугольник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56" name="Прямоугольник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Прямоугольник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Прямоугольник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Прямоугольник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олилиния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Полилиния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Полилиния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Полилиния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Полилиния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Полилиния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Полилиния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Полилиния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Полилиния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Полилиния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Полилиния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Полилиния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Полилиния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Полилиния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Прямоугольник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Прямоугольник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Прямоугольник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Прямоугольник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Прямоугольник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Прямоугольник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Прямоугольник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Прямая соединительная линия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Группа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Прямая соединительная линия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Прямая соединительная линия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grpSp>
        <p:nvGrpSpPr>
          <p:cNvPr id="14" name="Группа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Прямая соединительная линия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Прямая соединительная линия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Прямая соединительная линия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Группа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Прямая соединительная линия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Прямая соединительная линия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Прямая соединительная линия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Прямоугольник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Прямоугольник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01.01.2004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Documents%20and%20Settings\Admin\&#1056;&#1072;&#1073;&#1086;&#1095;&#1080;&#1081;%20&#1089;&#1090;&#1086;&#1083;\&#1057;&#1072;&#1079;&#1086;&#1085;&#1086;&#1074;&#1072;\&#1043;&#1080;&#1084;&#1085;%20&#1050;&#1080;&#1090;&#1072;&#1103;%20-%20&#1043;&#1080;&#1084;&#1085;.mp3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http://1portable.ru/uploads/posts/2010-01/1263826472_drevnyy_bumaga180110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57158" y="428604"/>
            <a:ext cx="757242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                            Тема</a:t>
            </a:r>
            <a:r>
              <a:rPr lang="en-US" dirty="0" smtClean="0"/>
              <a:t>  </a:t>
            </a:r>
            <a:r>
              <a:rPr lang="ru-RU" dirty="0" smtClean="0"/>
              <a:t>Китай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                                                Работу выполнил</a:t>
            </a:r>
          </a:p>
          <a:p>
            <a:r>
              <a:rPr lang="ru-RU" dirty="0" smtClean="0"/>
              <a:t> </a:t>
            </a:r>
            <a:r>
              <a:rPr lang="ru-RU" dirty="0" smtClean="0"/>
              <a:t>                                      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                                                      </a:t>
            </a:r>
            <a:r>
              <a:rPr lang="ru-RU" dirty="0" err="1" smtClean="0"/>
              <a:t>Камакин</a:t>
            </a:r>
            <a:r>
              <a:rPr lang="ru-RU" dirty="0" smtClean="0"/>
              <a:t> Кирилл</a:t>
            </a:r>
          </a:p>
          <a:p>
            <a:r>
              <a:rPr lang="ru-RU" dirty="0" smtClean="0"/>
              <a:t>                                                     Ученик 3б класса</a:t>
            </a:r>
            <a:endParaRPr lang="ru-RU" dirty="0"/>
          </a:p>
        </p:txBody>
      </p:sp>
    </p:spTree>
  </p:cSld>
  <p:clrMapOvr>
    <a:masterClrMapping/>
  </p:clrMapOvr>
  <p:transition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Что нам пришло из древнего Китая.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К европейцам пришло из Древнего Китая:</a:t>
            </a:r>
          </a:p>
          <a:p>
            <a:r>
              <a:rPr lang="ru-RU" dirty="0" smtClean="0"/>
              <a:t> </a:t>
            </a:r>
            <a:r>
              <a:rPr lang="ru-RU" dirty="0" smtClean="0"/>
              <a:t> </a:t>
            </a:r>
            <a:r>
              <a:rPr lang="ru-RU" dirty="0" err="1" smtClean="0"/>
              <a:t>шёлк,бумага,фасфор,компас</a:t>
            </a:r>
            <a:r>
              <a:rPr lang="ru-RU" dirty="0" smtClean="0"/>
              <a:t>…</a:t>
            </a:r>
          </a:p>
          <a:p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Долгое время в Риме и Греции и не подозревали о существовании Китая</a:t>
            </a:r>
          </a:p>
          <a:p>
            <a:r>
              <a:rPr lang="ru-RU" dirty="0" smtClean="0"/>
              <a:t>Среднюю Азию направили чиновника </a:t>
            </a:r>
            <a:r>
              <a:rPr lang="ru-RU" dirty="0" err="1" smtClean="0"/>
              <a:t>Чжан</a:t>
            </a:r>
            <a:r>
              <a:rPr lang="ru-RU" dirty="0" smtClean="0"/>
              <a:t> </a:t>
            </a:r>
            <a:r>
              <a:rPr lang="ru-RU" dirty="0" err="1" smtClean="0"/>
              <a:t>Цяня</a:t>
            </a:r>
            <a:endParaRPr lang="ru-RU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4338" name="Picture 2" descr="http://900igr.net/up/datas/157780/002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00042"/>
          </a:xfrm>
        </p:spPr>
        <p:txBody>
          <a:bodyPr>
            <a:normAutofit fontScale="90000"/>
          </a:bodyPr>
          <a:lstStyle/>
          <a:p>
            <a:r>
              <a:rPr lang="ru-RU" dirty="0" err="1" smtClean="0"/>
              <a:t>китай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5362" name="Picture 2" descr="http://xn--36-6kchzf.xn--p1ai/wp-content/uploads/2014/10/Viza-v-Kitajj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00042"/>
            <a:ext cx="9144000" cy="635795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Гимн Китая</a:t>
            </a:r>
            <a:endParaRPr lang="ru-RU" dirty="0"/>
          </a:p>
        </p:txBody>
      </p:sp>
      <p:pic>
        <p:nvPicPr>
          <p:cNvPr id="5" name="Гимн Китая - Гимн.mp3">
            <a:hlinkClick r:id="" action="ppaction://media"/>
          </p:cNvPr>
          <p:cNvPicPr>
            <a:picLocks noGrp="1" noRot="1" noChangeAspect="1"/>
          </p:cNvPicPr>
          <p:nvPr>
            <p:ph idx="1"/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357158" y="1000108"/>
            <a:ext cx="8786842" cy="5857892"/>
          </a:xfrm>
          <a:prstGeom prst="rect">
            <a:avLst/>
          </a:prstGeom>
        </p:spPr>
      </p:pic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625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 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                  Спасибо за внимание!!!</a:t>
            </a:r>
            <a:endParaRPr lang="ru-RU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етро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Метро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Метро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102</TotalTime>
  <Words>58</Words>
  <PresentationFormat>Экран (4:3)</PresentationFormat>
  <Paragraphs>22</Paragraphs>
  <Slides>7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Метро</vt:lpstr>
      <vt:lpstr>Слайд 1</vt:lpstr>
      <vt:lpstr>Что нам пришло из древнего Китая.</vt:lpstr>
      <vt:lpstr>Слайд 3</vt:lpstr>
      <vt:lpstr>Слайд 4</vt:lpstr>
      <vt:lpstr>китай</vt:lpstr>
      <vt:lpstr>Гимн Китая</vt:lpstr>
      <vt:lpstr>Слайд 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Admin</cp:lastModifiedBy>
  <cp:revision>11</cp:revision>
  <dcterms:modified xsi:type="dcterms:W3CDTF">2003-12-31T22:38:37Z</dcterms:modified>
</cp:coreProperties>
</file>