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311" r:id="rId2"/>
    <p:sldId id="312" r:id="rId3"/>
    <p:sldId id="273" r:id="rId4"/>
    <p:sldId id="274" r:id="rId5"/>
    <p:sldId id="295" r:id="rId6"/>
    <p:sldId id="296" r:id="rId7"/>
    <p:sldId id="297" r:id="rId8"/>
    <p:sldId id="298" r:id="rId9"/>
    <p:sldId id="299" r:id="rId10"/>
    <p:sldId id="304" r:id="rId11"/>
    <p:sldId id="300" r:id="rId12"/>
    <p:sldId id="301" r:id="rId13"/>
    <p:sldId id="302" r:id="rId14"/>
    <p:sldId id="303" r:id="rId15"/>
    <p:sldId id="307" r:id="rId16"/>
    <p:sldId id="308" r:id="rId17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0033CC"/>
    <a:srgbClr val="CCCC00"/>
    <a:srgbClr val="FF00FF"/>
    <a:srgbClr val="FF3399"/>
    <a:srgbClr val="9900CC"/>
    <a:srgbClr val="0000CC"/>
    <a:srgbClr val="9933FF"/>
    <a:srgbClr val="CC33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564" autoAdjust="0"/>
  </p:normalViewPr>
  <p:slideViewPr>
    <p:cSldViewPr>
      <p:cViewPr varScale="1">
        <p:scale>
          <a:sx n="88" d="100"/>
          <a:sy n="8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342737-D420-4A2A-9424-B3B9DB5B2B0E}" type="datetimeFigureOut">
              <a:rPr lang="ru-RU"/>
              <a:pPr>
                <a:defRPr/>
              </a:pPr>
              <a:t>16.02.2013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F4961D-DF91-4674-A2F2-C052FCA7546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A4C1F1-541A-4897-9AAD-4D091C2FD8BA}" type="datetimeFigureOut">
              <a:rPr lang="ru-RU"/>
              <a:pPr>
                <a:defRPr/>
              </a:pPr>
              <a:t>16.02.2013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7E63AF-5784-46D0-AE81-566669C7359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56FE5F-BB70-4C9A-BD96-C75F4B109898}" type="datetimeFigureOut">
              <a:rPr lang="ru-RU"/>
              <a:pPr>
                <a:defRPr/>
              </a:pPr>
              <a:t>16.02.2013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279E8B-9BD3-4AE8-A486-65DEEBE4181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23A58A-943A-4F43-BAF6-CD041B32D2C8}" type="datetimeFigureOut">
              <a:rPr lang="ru-RU"/>
              <a:pPr>
                <a:defRPr/>
              </a:pPr>
              <a:t>16.02.2013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DB99C3-9131-4779-9C97-47F76D386B9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A0A73E-23AA-4AED-B755-C45BAC2500AF}" type="datetimeFigureOut">
              <a:rPr lang="ru-RU"/>
              <a:pPr>
                <a:defRPr/>
              </a:pPr>
              <a:t>16.02.2013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851476-60B0-486B-9686-3E46087CB3C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FE5746-E664-4F75-AE0C-166EBD3CC23F}" type="datetimeFigureOut">
              <a:rPr lang="ru-RU"/>
              <a:pPr>
                <a:defRPr/>
              </a:pPr>
              <a:t>16.02.2013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4E638F-C3FD-4A94-82AE-A6593C73A5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7E7EA7-E7EE-4510-BA78-93F50D726572}" type="datetimeFigureOut">
              <a:rPr lang="ru-RU"/>
              <a:pPr>
                <a:defRPr/>
              </a:pPr>
              <a:t>16.02.2013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5AA3B0-376F-47C6-9A5F-FD62AFBBC37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3E913B-53C8-4B72-916B-0D19B948ABAB}" type="datetimeFigureOut">
              <a:rPr lang="ru-RU"/>
              <a:pPr>
                <a:defRPr/>
              </a:pPr>
              <a:t>16.02.2013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BE4DCB-AAA1-40B4-8CB9-EB9A050EB85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C1FA40-A1ED-413C-A751-A828C5706301}" type="datetimeFigureOut">
              <a:rPr lang="ru-RU"/>
              <a:pPr>
                <a:defRPr/>
              </a:pPr>
              <a:t>16.02.2013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4FA8F8-1A61-47E3-B3F5-42A92E15258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16F11C-8843-4167-AFA7-2B8DC12B8FAA}" type="datetimeFigureOut">
              <a:rPr lang="ru-RU"/>
              <a:pPr>
                <a:defRPr/>
              </a:pPr>
              <a:t>16.02.2013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E3B4BC-EA50-4DC8-9B70-015E4005D6C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53F4CC-E538-4D50-AD56-733FC31FC450}" type="datetimeFigureOut">
              <a:rPr lang="ru-RU"/>
              <a:pPr>
                <a:defRPr/>
              </a:pPr>
              <a:t>16.02.2013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2E1588-72B4-42FE-B230-A54CE9289EC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60000"/>
            <a:lumOff val="40000"/>
            <a:alpha val="88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D41C80A-C832-4F5C-8028-FD156DC39FA3}" type="datetimeFigureOut">
              <a:rPr lang="ru-RU"/>
              <a:pPr>
                <a:defRPr/>
              </a:pPr>
              <a:t>16.02.2013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4D2C0A3-F8B9-4313-B292-E88C349A7B9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6" r:id="rId2"/>
    <p:sldLayoutId id="2147483705" r:id="rId3"/>
    <p:sldLayoutId id="2147483704" r:id="rId4"/>
    <p:sldLayoutId id="2147483703" r:id="rId5"/>
    <p:sldLayoutId id="2147483702" r:id="rId6"/>
    <p:sldLayoutId id="2147483701" r:id="rId7"/>
    <p:sldLayoutId id="2147483700" r:id="rId8"/>
    <p:sldLayoutId id="2147483699" r:id="rId9"/>
    <p:sldLayoutId id="2147483698" r:id="rId10"/>
    <p:sldLayoutId id="2147483697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linkelink.nl/images/Kerstklok_hulst_kleurplaat.gif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slide" Target="slide12.xml"/><Relationship Id="rId13" Type="http://schemas.openxmlformats.org/officeDocument/2006/relationships/image" Target="../media/image6.jpeg"/><Relationship Id="rId18" Type="http://schemas.openxmlformats.org/officeDocument/2006/relationships/slide" Target="slide16.xml"/><Relationship Id="rId3" Type="http://schemas.openxmlformats.org/officeDocument/2006/relationships/image" Target="../media/image1.jpeg"/><Relationship Id="rId21" Type="http://schemas.openxmlformats.org/officeDocument/2006/relationships/image" Target="../media/image10.jpeg"/><Relationship Id="rId7" Type="http://schemas.openxmlformats.org/officeDocument/2006/relationships/image" Target="../media/image3.jpeg"/><Relationship Id="rId12" Type="http://schemas.openxmlformats.org/officeDocument/2006/relationships/slide" Target="slide7.xml"/><Relationship Id="rId17" Type="http://schemas.openxmlformats.org/officeDocument/2006/relationships/image" Target="../media/image8.jpeg"/><Relationship Id="rId25" Type="http://schemas.openxmlformats.org/officeDocument/2006/relationships/image" Target="../media/image12.jpeg"/><Relationship Id="rId2" Type="http://schemas.openxmlformats.org/officeDocument/2006/relationships/slide" Target="slide9.xml"/><Relationship Id="rId16" Type="http://schemas.openxmlformats.org/officeDocument/2006/relationships/slide" Target="slide13.xml"/><Relationship Id="rId20" Type="http://schemas.openxmlformats.org/officeDocument/2006/relationships/slide" Target="slide8.xml"/><Relationship Id="rId1" Type="http://schemas.openxmlformats.org/officeDocument/2006/relationships/slideLayout" Target="../slideLayouts/slideLayout7.xml"/><Relationship Id="rId6" Type="http://schemas.openxmlformats.org/officeDocument/2006/relationships/slide" Target="slide11.xml"/><Relationship Id="rId11" Type="http://schemas.openxmlformats.org/officeDocument/2006/relationships/image" Target="../media/image5.jpeg"/><Relationship Id="rId24" Type="http://schemas.openxmlformats.org/officeDocument/2006/relationships/slide" Target="slide5.xml"/><Relationship Id="rId5" Type="http://schemas.openxmlformats.org/officeDocument/2006/relationships/image" Target="../media/image2.jpeg"/><Relationship Id="rId15" Type="http://schemas.openxmlformats.org/officeDocument/2006/relationships/image" Target="../media/image7.jpeg"/><Relationship Id="rId23" Type="http://schemas.openxmlformats.org/officeDocument/2006/relationships/image" Target="../media/image11.jpeg"/><Relationship Id="rId10" Type="http://schemas.openxmlformats.org/officeDocument/2006/relationships/slide" Target="slide6.xml"/><Relationship Id="rId19" Type="http://schemas.openxmlformats.org/officeDocument/2006/relationships/image" Target="../media/image9.jpeg"/><Relationship Id="rId4" Type="http://schemas.openxmlformats.org/officeDocument/2006/relationships/slide" Target="slide10.xml"/><Relationship Id="rId9" Type="http://schemas.openxmlformats.org/officeDocument/2006/relationships/image" Target="../media/image4.jpeg"/><Relationship Id="rId14" Type="http://schemas.openxmlformats.org/officeDocument/2006/relationships/slide" Target="slide14.xml"/><Relationship Id="rId22" Type="http://schemas.openxmlformats.org/officeDocument/2006/relationships/slide" Target="slide1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" Target="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" Target="slide4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" Target="slide4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" Target="slide4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" Target="slide4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" Target="slide4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" Target="slide4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" Target="slide4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" Target="slide4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" Target="slide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" Target="slide4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" Target="slide4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TextBox 6"/>
          <p:cNvSpPr txBox="1">
            <a:spLocks noChangeArrowheads="1"/>
          </p:cNvSpPr>
          <p:nvPr/>
        </p:nvSpPr>
        <p:spPr bwMode="auto">
          <a:xfrm>
            <a:off x="1042988" y="1844675"/>
            <a:ext cx="7345362" cy="2339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8000" i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en-US" sz="8000" i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The ABC</a:t>
            </a:r>
            <a:r>
              <a:rPr lang="ru-RU" sz="8000" i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»</a:t>
            </a:r>
          </a:p>
          <a:p>
            <a:pPr algn="ctr"/>
            <a:r>
              <a:rPr lang="ru-RU" sz="6600" i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2 класс</a:t>
            </a:r>
          </a:p>
        </p:txBody>
      </p:sp>
      <p:sp>
        <p:nvSpPr>
          <p:cNvPr id="13314" name="TextBox 7"/>
          <p:cNvSpPr txBox="1">
            <a:spLocks noChangeArrowheads="1"/>
          </p:cNvSpPr>
          <p:nvPr/>
        </p:nvSpPr>
        <p:spPr bwMode="auto">
          <a:xfrm>
            <a:off x="0" y="26035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 i="1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13315" name="TextBox 8"/>
          <p:cNvSpPr txBox="1">
            <a:spLocks noChangeArrowheads="1"/>
          </p:cNvSpPr>
          <p:nvPr/>
        </p:nvSpPr>
        <p:spPr bwMode="auto">
          <a:xfrm>
            <a:off x="1258888" y="5084763"/>
            <a:ext cx="73453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ru-RU" sz="2400" i="1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13316" name="TextBox 9"/>
          <p:cNvSpPr txBox="1">
            <a:spLocks noChangeArrowheads="1"/>
          </p:cNvSpPr>
          <p:nvPr/>
        </p:nvSpPr>
        <p:spPr bwMode="auto">
          <a:xfrm>
            <a:off x="0" y="638175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 i="1">
                <a:solidFill>
                  <a:schemeClr val="bg1"/>
                </a:solidFill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extBox 3"/>
          <p:cNvSpPr txBox="1">
            <a:spLocks noChangeArrowheads="1"/>
          </p:cNvSpPr>
          <p:nvPr/>
        </p:nvSpPr>
        <p:spPr bwMode="auto">
          <a:xfrm>
            <a:off x="395288" y="4868863"/>
            <a:ext cx="8497887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400">
                <a:latin typeface="Times New Roman" pitchFamily="18" charset="0"/>
                <a:cs typeface="Times New Roman" pitchFamily="18" charset="0"/>
                <a:hlinkClick r:id="rId2"/>
              </a:rPr>
              <a:t>http://www.linkelink.nl/images/Kerstklok_hulst_kleurplaat.gif</a:t>
            </a:r>
            <a:r>
              <a:rPr lang="ru-RU" sz="240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14338" name="TextBox 4"/>
          <p:cNvSpPr txBox="1">
            <a:spLocks noChangeArrowheads="1"/>
          </p:cNvSpPr>
          <p:nvPr/>
        </p:nvSpPr>
        <p:spPr bwMode="auto">
          <a:xfrm>
            <a:off x="468313" y="981075"/>
            <a:ext cx="8280400" cy="2246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indent="271463" algn="just"/>
            <a:r>
              <a:rPr lang="ru-RU" sz="20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Разработка по теме: «</a:t>
            </a:r>
            <a:r>
              <a:rPr lang="en-US" sz="20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The ABC</a:t>
            </a:r>
            <a:r>
              <a:rPr lang="ru-RU" sz="20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» предназначена для обучающихся </a:t>
            </a:r>
            <a:r>
              <a:rPr lang="en-US" sz="20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        </a:t>
            </a:r>
            <a:r>
              <a:rPr lang="ru-RU" sz="20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2 класса и может использоваться с любым УМК.</a:t>
            </a:r>
          </a:p>
          <a:p>
            <a:pPr indent="271463" algn="just"/>
            <a:r>
              <a:rPr lang="ru-RU" sz="20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После повторения алфавита обучающимся предлагается выбрать любой колокольчик и назвать появившиеся буквы.  После возвращения на слайд с колокольчиками можно выбрать следующий объект и т.д.</a:t>
            </a:r>
          </a:p>
          <a:p>
            <a:pPr indent="271463" algn="just"/>
            <a:r>
              <a:rPr lang="ru-RU" sz="20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Колокольчики можно выбирать в любой последовательности и неограниченное количество раз.</a:t>
            </a:r>
          </a:p>
        </p:txBody>
      </p:sp>
      <p:sp>
        <p:nvSpPr>
          <p:cNvPr id="14339" name="TextBox 5"/>
          <p:cNvSpPr txBox="1">
            <a:spLocks noChangeArrowheads="1"/>
          </p:cNvSpPr>
          <p:nvPr/>
        </p:nvSpPr>
        <p:spPr bwMode="auto">
          <a:xfrm>
            <a:off x="0" y="333375"/>
            <a:ext cx="9144000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800" b="1" i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ОПИСАНИЕ РАБОТЫ</a:t>
            </a:r>
          </a:p>
        </p:txBody>
      </p:sp>
      <p:sp>
        <p:nvSpPr>
          <p:cNvPr id="14340" name="TextBox 6"/>
          <p:cNvSpPr txBox="1">
            <a:spLocks noChangeArrowheads="1"/>
          </p:cNvSpPr>
          <p:nvPr/>
        </p:nvSpPr>
        <p:spPr bwMode="auto">
          <a:xfrm>
            <a:off x="0" y="4292600"/>
            <a:ext cx="91440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800" b="1" i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РЕСУРСЫ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Прямоугольник 4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88000"/>
            </a:schemeClr>
          </a:solidFill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142844" y="142852"/>
            <a:ext cx="1212190" cy="1200329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7200" b="1" spc="50" dirty="0" err="1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Aa</a:t>
            </a:r>
            <a:endParaRPr lang="ru-RU" sz="7200" b="1" spc="50" dirty="0">
              <a:ln w="11430"/>
              <a:solidFill>
                <a:srgbClr val="C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1524000" y="152400"/>
            <a:ext cx="1210588" cy="1200329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7200" b="1" spc="50" dirty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Bb</a:t>
            </a:r>
            <a:endParaRPr lang="ru-RU" sz="7200" b="1" spc="50" dirty="0">
              <a:ln w="11430"/>
              <a:solidFill>
                <a:srgbClr val="00206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2971800" y="152400"/>
            <a:ext cx="1072730" cy="1200329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7200" b="1" spc="50" dirty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Cc</a:t>
            </a:r>
            <a:endParaRPr lang="ru-RU" sz="7200" b="1" spc="50" dirty="0">
              <a:ln w="11430"/>
              <a:solidFill>
                <a:srgbClr val="00206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4343400" y="152400"/>
            <a:ext cx="1274708" cy="1200329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7200" b="1" spc="50" dirty="0" err="1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Dd</a:t>
            </a:r>
            <a:endParaRPr lang="ru-RU" sz="7200" b="1" spc="50" dirty="0">
              <a:ln w="11430"/>
              <a:solidFill>
                <a:srgbClr val="00206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5791200" y="152400"/>
            <a:ext cx="1097480" cy="1200329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7200" b="1" spc="50" dirty="0" err="1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Ee</a:t>
            </a:r>
            <a:endParaRPr lang="ru-RU" sz="7200" b="1" spc="50" dirty="0">
              <a:ln w="11430"/>
              <a:solidFill>
                <a:srgbClr val="C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7086600" y="152400"/>
            <a:ext cx="912429" cy="1200329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7200" b="1" spc="50" dirty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Ff</a:t>
            </a:r>
            <a:endParaRPr lang="ru-RU" sz="7200" b="1" spc="50" dirty="0" err="1">
              <a:ln w="11430"/>
              <a:solidFill>
                <a:srgbClr val="00206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152400" y="1447800"/>
            <a:ext cx="1223412" cy="1200329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7200" b="1" spc="50" dirty="0" err="1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Gg</a:t>
            </a:r>
            <a:endParaRPr lang="ru-RU" sz="7200" b="1" spc="50" dirty="0">
              <a:ln w="11430"/>
              <a:solidFill>
                <a:srgbClr val="00206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1600200" y="1447800"/>
            <a:ext cx="1274708" cy="1200329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7200" b="1" spc="50" dirty="0" err="1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Hh</a:t>
            </a:r>
            <a:endParaRPr lang="ru-RU" sz="7200" b="1" spc="50" dirty="0" err="1">
              <a:ln w="11430"/>
              <a:solidFill>
                <a:srgbClr val="00206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3048000" y="1447800"/>
            <a:ext cx="990600" cy="1200329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7200" b="1" spc="50" dirty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Ii</a:t>
            </a:r>
            <a:endParaRPr lang="ru-RU" sz="7200" b="1" spc="50" dirty="0">
              <a:ln w="11430"/>
              <a:solidFill>
                <a:srgbClr val="C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4038600" y="1447800"/>
            <a:ext cx="1219200" cy="1200329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7200" b="1" spc="50" dirty="0" err="1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Jj</a:t>
            </a:r>
            <a:endParaRPr lang="ru-RU" sz="7200" b="1" spc="50" dirty="0" err="1">
              <a:ln w="11430"/>
              <a:solidFill>
                <a:srgbClr val="00206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5257800" y="1447800"/>
            <a:ext cx="1144865" cy="1200329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7200" b="1" spc="50" dirty="0" err="1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Kk</a:t>
            </a:r>
            <a:endParaRPr lang="ru-RU" sz="7200" b="1" spc="50" dirty="0" err="1">
              <a:ln w="11430"/>
              <a:solidFill>
                <a:srgbClr val="00206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6629400" y="1447800"/>
            <a:ext cx="1295400" cy="1200329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7200" b="1" spc="50" dirty="0" err="1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Ll</a:t>
            </a:r>
            <a:endParaRPr lang="ru-RU" sz="7200" b="1" spc="50" dirty="0" err="1">
              <a:ln w="11430"/>
              <a:solidFill>
                <a:srgbClr val="00206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228600" y="2743200"/>
            <a:ext cx="1787670" cy="1200329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7200" b="1" spc="50" dirty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Mm</a:t>
            </a:r>
            <a:endParaRPr lang="ru-RU" sz="7200" b="1" spc="50" dirty="0" err="1">
              <a:ln w="11430"/>
              <a:solidFill>
                <a:srgbClr val="00206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2057400" y="2743200"/>
            <a:ext cx="1524000" cy="1200329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7200" b="1" spc="50" dirty="0" err="1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Nn</a:t>
            </a:r>
            <a:endParaRPr lang="ru-RU" sz="7200" b="1" spc="50" dirty="0">
              <a:ln w="11430"/>
              <a:solidFill>
                <a:srgbClr val="00206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3581400" y="2743200"/>
            <a:ext cx="1600200" cy="1200329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7200" b="1" spc="50" dirty="0" err="1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Oo</a:t>
            </a:r>
            <a:endParaRPr lang="ru-RU" sz="7200" b="1" spc="50" dirty="0">
              <a:ln w="11430"/>
              <a:solidFill>
                <a:srgbClr val="C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5181600" y="2743200"/>
            <a:ext cx="1524000" cy="1200329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7200" b="1" spc="50" dirty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Pp</a:t>
            </a:r>
            <a:endParaRPr lang="ru-RU" sz="7200" b="1" spc="50" dirty="0" err="1">
              <a:ln w="11430"/>
              <a:solidFill>
                <a:srgbClr val="00206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6705600" y="2743200"/>
            <a:ext cx="1600200" cy="1200329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7200" b="1" spc="50" dirty="0" err="1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Qq</a:t>
            </a:r>
            <a:endParaRPr lang="ru-RU" sz="7200" b="1" spc="50" dirty="0">
              <a:ln w="11430"/>
              <a:solidFill>
                <a:srgbClr val="00206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228600" y="4114800"/>
            <a:ext cx="1295400" cy="1200329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7200" b="1" spc="50" dirty="0" err="1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Rr</a:t>
            </a:r>
            <a:endParaRPr lang="ru-RU" sz="7200" b="1" spc="50" dirty="0" err="1">
              <a:ln w="11430"/>
              <a:solidFill>
                <a:srgbClr val="00206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1524000" y="4114800"/>
            <a:ext cx="1447800" cy="1200329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7200" b="1" spc="50" dirty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Ss</a:t>
            </a:r>
            <a:endParaRPr lang="ru-RU" sz="7200" b="1" spc="50" dirty="0" err="1">
              <a:ln w="11430"/>
              <a:solidFill>
                <a:srgbClr val="00206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2971800" y="4114800"/>
            <a:ext cx="1219200" cy="1200329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7200" b="1" spc="50" dirty="0" err="1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Tt</a:t>
            </a:r>
            <a:endParaRPr lang="ru-RU" sz="7200" b="1" spc="50" dirty="0">
              <a:ln w="11430"/>
              <a:solidFill>
                <a:srgbClr val="00206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4191000" y="4114800"/>
            <a:ext cx="1524000" cy="1200329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7200" b="1" spc="50" dirty="0" err="1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Uu</a:t>
            </a:r>
            <a:endParaRPr lang="ru-RU" sz="7200" b="1" spc="50" dirty="0">
              <a:ln w="11430"/>
              <a:solidFill>
                <a:srgbClr val="C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41" name="Прямоугольник 40"/>
          <p:cNvSpPr/>
          <p:nvPr/>
        </p:nvSpPr>
        <p:spPr>
          <a:xfrm>
            <a:off x="5715000" y="4114800"/>
            <a:ext cx="1181734" cy="1200329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7200" b="1" spc="50" dirty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Vv</a:t>
            </a:r>
            <a:endParaRPr lang="ru-RU" sz="7200" b="1" spc="50" dirty="0" err="1">
              <a:ln w="11430"/>
              <a:solidFill>
                <a:srgbClr val="00206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7086600" y="4114800"/>
            <a:ext cx="1787670" cy="1200329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7200" b="1" spc="50" dirty="0" err="1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Ww</a:t>
            </a:r>
            <a:endParaRPr lang="ru-RU" sz="7200" b="1" spc="50" dirty="0" err="1">
              <a:ln w="11430"/>
              <a:solidFill>
                <a:srgbClr val="00206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42" name="Прямоугольник 41"/>
          <p:cNvSpPr/>
          <p:nvPr/>
        </p:nvSpPr>
        <p:spPr>
          <a:xfrm>
            <a:off x="2895600" y="5334000"/>
            <a:ext cx="1524000" cy="1200329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7200" b="1" spc="50" dirty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Xx</a:t>
            </a:r>
            <a:endParaRPr lang="ru-RU" sz="7200" b="1" spc="50" dirty="0" err="1">
              <a:ln w="11430"/>
              <a:solidFill>
                <a:srgbClr val="00206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43" name="Прямоугольник 42"/>
          <p:cNvSpPr/>
          <p:nvPr/>
        </p:nvSpPr>
        <p:spPr>
          <a:xfrm>
            <a:off x="4419600" y="5334000"/>
            <a:ext cx="1524000" cy="1200329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7200" b="1" spc="50" dirty="0" err="1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Yy</a:t>
            </a:r>
            <a:endParaRPr lang="ru-RU" sz="7200" b="1" spc="50" dirty="0">
              <a:ln w="11430"/>
              <a:solidFill>
                <a:srgbClr val="C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44" name="Прямоугольник 43"/>
          <p:cNvSpPr/>
          <p:nvPr/>
        </p:nvSpPr>
        <p:spPr>
          <a:xfrm>
            <a:off x="5943600" y="5334000"/>
            <a:ext cx="1524000" cy="1200329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7200" b="1" spc="50" dirty="0" err="1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Zz</a:t>
            </a:r>
            <a:endParaRPr lang="ru-RU" sz="7200" b="1" spc="50" dirty="0" err="1">
              <a:ln w="11430"/>
              <a:solidFill>
                <a:srgbClr val="00206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3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23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500"/>
                            </p:stCondLst>
                            <p:childTnLst>
                              <p:par>
                                <p:cTn id="25" presetID="23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500"/>
                            </p:stCondLst>
                            <p:childTnLst>
                              <p:par>
                                <p:cTn id="30" presetID="23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500"/>
                            </p:stCondLst>
                            <p:childTnLst>
                              <p:par>
                                <p:cTn id="35" presetID="23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6500"/>
                            </p:stCondLst>
                            <p:childTnLst>
                              <p:par>
                                <p:cTn id="40" presetID="23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7500"/>
                            </p:stCondLst>
                            <p:childTnLst>
                              <p:par>
                                <p:cTn id="45" presetID="23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8500"/>
                            </p:stCondLst>
                            <p:childTnLst>
                              <p:par>
                                <p:cTn id="50" presetID="23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9500"/>
                            </p:stCondLst>
                            <p:childTnLst>
                              <p:par>
                                <p:cTn id="55" presetID="23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0500"/>
                            </p:stCondLst>
                            <p:childTnLst>
                              <p:par>
                                <p:cTn id="60" presetID="23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1500"/>
                            </p:stCondLst>
                            <p:childTnLst>
                              <p:par>
                                <p:cTn id="65" presetID="23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2500"/>
                            </p:stCondLst>
                            <p:childTnLst>
                              <p:par>
                                <p:cTn id="70" presetID="23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3500"/>
                            </p:stCondLst>
                            <p:childTnLst>
                              <p:par>
                                <p:cTn id="75" presetID="23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4500"/>
                            </p:stCondLst>
                            <p:childTnLst>
                              <p:par>
                                <p:cTn id="80" presetID="23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5500"/>
                            </p:stCondLst>
                            <p:childTnLst>
                              <p:par>
                                <p:cTn id="85" presetID="23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6500"/>
                            </p:stCondLst>
                            <p:childTnLst>
                              <p:par>
                                <p:cTn id="90" presetID="23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7500"/>
                            </p:stCondLst>
                            <p:childTnLst>
                              <p:par>
                                <p:cTn id="95" presetID="23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8500"/>
                            </p:stCondLst>
                            <p:childTnLst>
                              <p:par>
                                <p:cTn id="100" presetID="23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9500"/>
                            </p:stCondLst>
                            <p:childTnLst>
                              <p:par>
                                <p:cTn id="105" presetID="23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20500"/>
                            </p:stCondLst>
                            <p:childTnLst>
                              <p:par>
                                <p:cTn id="110" presetID="23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21500"/>
                            </p:stCondLst>
                            <p:childTnLst>
                              <p:par>
                                <p:cTn id="115" presetID="23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22500"/>
                            </p:stCondLst>
                            <p:childTnLst>
                              <p:par>
                                <p:cTn id="120" presetID="23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23500"/>
                            </p:stCondLst>
                            <p:childTnLst>
                              <p:par>
                                <p:cTn id="125" presetID="23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24500"/>
                            </p:stCondLst>
                            <p:childTnLst>
                              <p:par>
                                <p:cTn id="130" presetID="23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88000"/>
            </a:schemeClr>
          </a:solidFill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16388" name="Picture 5" descr="H:\2 класс\открытый урок\колокольчик-6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71500" y="2357438"/>
            <a:ext cx="1476375" cy="147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9" name="Picture 6" descr="H:\2 класс\открытый урок\колокольчик-9.jpg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00313" y="2571750"/>
            <a:ext cx="1476375" cy="147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0" name="Picture 7" descr="H:\2 класс\открытый урок\колокольчик-10.jpg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429125" y="2500313"/>
            <a:ext cx="1476375" cy="147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1" name="Picture 8" descr="H:\2 класс\открытый урок\колокольчик-11.jpg">
            <a:hlinkClick r:id="rId8" action="ppaction://hlinksldjump"/>
          </p:cNvPr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715125" y="2500313"/>
            <a:ext cx="1476375" cy="147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2" name="Picture 11" descr="H:\2 класс\открытый урок\колокольчик-3.jpg">
            <a:hlinkClick r:id="rId10" action="ppaction://hlinksldjump"/>
          </p:cNvPr>
          <p:cNvPicPr>
            <a:picLocks noChangeAspect="1" noChangeArrowheads="1"/>
          </p:cNvPicPr>
          <p:nvPr/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428875" y="571500"/>
            <a:ext cx="1476375" cy="147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3" name="Picture 12" descr="H:\2 класс\открытый урок\колокольчик-4.jpg">
            <a:hlinkClick r:id="rId12" action="ppaction://hlinksldjump"/>
          </p:cNvPr>
          <p:cNvPicPr>
            <a:picLocks noChangeAspect="1" noChangeArrowheads="1"/>
          </p:cNvPicPr>
          <p:nvPr/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500563" y="500063"/>
            <a:ext cx="1476375" cy="147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4" name="Picture 13" descr="H:\2 класс\открытый урок\колокольчик-5.jpg">
            <a:hlinkClick r:id="rId14" action="ppaction://hlinksldjump"/>
          </p:cNvPr>
          <p:cNvPicPr>
            <a:picLocks noChangeAspect="1" noChangeArrowheads="1"/>
          </p:cNvPicPr>
          <p:nvPr/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00313" y="4500563"/>
            <a:ext cx="1476375" cy="147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5" name="Picture 14" descr="H:\2 класс\открытый урок\колокольчик-12.jpg">
            <a:hlinkClick r:id="rId16" action="ppaction://hlinksldjump"/>
          </p:cNvPr>
          <p:cNvPicPr>
            <a:picLocks noChangeAspect="1" noChangeArrowheads="1"/>
          </p:cNvPicPr>
          <p:nvPr/>
        </p:nvPicPr>
        <p:blipFill>
          <a:blip r:embed="rId1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00063" y="4500563"/>
            <a:ext cx="1476375" cy="147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6" name="Picture 15" descr="H:\2 класс\открытый урок\колокольчик-15.jpg">
            <a:hlinkClick r:id="rId18" action="ppaction://hlinksldjump"/>
          </p:cNvPr>
          <p:cNvPicPr>
            <a:picLocks noChangeAspect="1" noChangeArrowheads="1"/>
          </p:cNvPicPr>
          <p:nvPr/>
        </p:nvPicPr>
        <p:blipFill>
          <a:blip r:embed="rId1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643688" y="4500563"/>
            <a:ext cx="1476375" cy="147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7" name="Picture 16" descr="H:\2 класс\открытый урок\колокольчик-13.jpg">
            <a:hlinkClick r:id="rId20" action="ppaction://hlinksldjump"/>
          </p:cNvPr>
          <p:cNvPicPr>
            <a:picLocks noChangeAspect="1" noChangeArrowheads="1"/>
          </p:cNvPicPr>
          <p:nvPr/>
        </p:nvPicPr>
        <p:blipFill>
          <a:blip r:embed="rId2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786563" y="500063"/>
            <a:ext cx="1476375" cy="147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8" name="Picture 17" descr="H:\2 класс\открытый урок\колокольчик-14.jpg">
            <a:hlinkClick r:id="rId22" action="ppaction://hlinksldjump"/>
          </p:cNvPr>
          <p:cNvPicPr>
            <a:picLocks noChangeAspect="1" noChangeArrowheads="1"/>
          </p:cNvPicPr>
          <p:nvPr/>
        </p:nvPicPr>
        <p:blipFill>
          <a:blip r:embed="rId2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357688" y="4643438"/>
            <a:ext cx="1476375" cy="147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9" name="Picture 2" descr="F:\картинки_елка\Рисунок1.jpg">
            <a:hlinkClick r:id="rId24" action="ppaction://hlinksldjump"/>
          </p:cNvPr>
          <p:cNvPicPr>
            <a:picLocks noChangeAspect="1" noChangeArrowheads="1"/>
          </p:cNvPicPr>
          <p:nvPr/>
        </p:nvPicPr>
        <p:blipFill>
          <a:blip r:embed="rId25">
            <a:clrChange>
              <a:clrFrom>
                <a:srgbClr val="0000FE"/>
              </a:clrFrom>
              <a:clrTo>
                <a:srgbClr val="0000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85813" y="500063"/>
            <a:ext cx="1476375" cy="1471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Умножение 15">
            <a:hlinkClick r:id="" action="ppaction://hlinkshowjump?jump=endshow"/>
          </p:cNvPr>
          <p:cNvSpPr/>
          <p:nvPr/>
        </p:nvSpPr>
        <p:spPr>
          <a:xfrm>
            <a:off x="8532813" y="188913"/>
            <a:ext cx="431800" cy="360362"/>
          </a:xfrm>
          <a:prstGeom prst="mathMultiply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88000"/>
            </a:schemeClr>
          </a:solidFill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785786" y="500042"/>
            <a:ext cx="2500330" cy="193899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0" b="1" i="1" dirty="0">
                <a:ln w="28575">
                  <a:solidFill>
                    <a:schemeClr val="tx1"/>
                  </a:solidFill>
                </a:ln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  <a:t>Bb</a:t>
            </a:r>
            <a:endParaRPr lang="ru-RU" sz="12000" b="1" i="1" dirty="0">
              <a:ln w="28575">
                <a:solidFill>
                  <a:schemeClr val="tx1"/>
                </a:solidFill>
              </a:ln>
              <a:solidFill>
                <a:schemeClr val="bg1"/>
              </a:solidFill>
              <a:latin typeface="Arial Narrow" pitchFamily="34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214678" y="2643182"/>
            <a:ext cx="2500330" cy="193899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0" b="1" i="1" dirty="0" err="1">
                <a:ln w="28575">
                  <a:solidFill>
                    <a:schemeClr val="tx1"/>
                  </a:solidFill>
                </a:ln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  <a:t>Dd</a:t>
            </a:r>
            <a:endParaRPr lang="ru-RU" sz="12000" b="1" i="1" dirty="0">
              <a:ln w="28575">
                <a:solidFill>
                  <a:schemeClr val="tx1"/>
                </a:solidFill>
              </a:ln>
              <a:solidFill>
                <a:schemeClr val="bg1"/>
              </a:solidFill>
              <a:latin typeface="Arial Narrow" pitchFamily="34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072198" y="571480"/>
            <a:ext cx="2500330" cy="193899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0" b="1" i="1" dirty="0">
                <a:ln w="28575">
                  <a:solidFill>
                    <a:schemeClr val="tx1"/>
                  </a:solidFill>
                </a:ln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  <a:t>Ss</a:t>
            </a:r>
            <a:endParaRPr lang="ru-RU" sz="12000" b="1" i="1" dirty="0">
              <a:ln w="28575">
                <a:solidFill>
                  <a:schemeClr val="tx1"/>
                </a:solidFill>
              </a:ln>
              <a:solidFill>
                <a:schemeClr val="bg1"/>
              </a:solidFill>
              <a:latin typeface="Arial Narrow" pitchFamily="34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57224" y="4500570"/>
            <a:ext cx="2500330" cy="193899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0" b="1" i="1" dirty="0" err="1">
                <a:ln w="28575">
                  <a:solidFill>
                    <a:schemeClr val="tx1"/>
                  </a:solidFill>
                </a:ln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  <a:t>Oo</a:t>
            </a:r>
            <a:endParaRPr lang="ru-RU" sz="12000" b="1" i="1" dirty="0">
              <a:ln w="28575">
                <a:solidFill>
                  <a:schemeClr val="tx1"/>
                </a:solidFill>
              </a:ln>
              <a:solidFill>
                <a:schemeClr val="bg1"/>
              </a:solidFill>
              <a:latin typeface="Arial Narrow" pitchFamily="34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000760" y="4500570"/>
            <a:ext cx="2500330" cy="193899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0" b="1" i="1" dirty="0" err="1">
                <a:ln w="28575">
                  <a:solidFill>
                    <a:schemeClr val="tx1"/>
                  </a:solidFill>
                </a:ln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  <a:t>Ww</a:t>
            </a:r>
            <a:endParaRPr lang="ru-RU" sz="12000" b="1" i="1" dirty="0">
              <a:ln w="28575">
                <a:solidFill>
                  <a:schemeClr val="tx1"/>
                </a:solidFill>
              </a:ln>
              <a:solidFill>
                <a:schemeClr val="bg1"/>
              </a:solidFill>
              <a:latin typeface="Arial Narrow" pitchFamily="34" charset="0"/>
              <a:cs typeface="Times New Roman" pitchFamily="18" charset="0"/>
            </a:endParaRPr>
          </a:p>
        </p:txBody>
      </p:sp>
      <p:sp>
        <p:nvSpPr>
          <p:cNvPr id="7" name="Управляющая кнопка: возврат 6">
            <a:hlinkClick r:id="rId2" action="ppaction://hlinksldjump" highlightClick="1"/>
          </p:cNvPr>
          <p:cNvSpPr/>
          <p:nvPr/>
        </p:nvSpPr>
        <p:spPr>
          <a:xfrm>
            <a:off x="8429625" y="6215063"/>
            <a:ext cx="714375" cy="642937"/>
          </a:xfrm>
          <a:prstGeom prst="actionButtonReturn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88000"/>
            </a:schemeClr>
          </a:solidFill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785786" y="500042"/>
            <a:ext cx="2500330" cy="193899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0" b="1" i="1" dirty="0" err="1">
                <a:ln w="28575">
                  <a:solidFill>
                    <a:schemeClr val="tx1"/>
                  </a:solidFill>
                </a:ln>
                <a:solidFill>
                  <a:srgbClr val="FFFF00"/>
                </a:solidFill>
                <a:latin typeface="Arial Narrow" pitchFamily="34" charset="0"/>
                <a:cs typeface="Times New Roman" pitchFamily="18" charset="0"/>
              </a:rPr>
              <a:t>Kk</a:t>
            </a:r>
            <a:endParaRPr lang="ru-RU" sz="12000" b="1" i="1" dirty="0">
              <a:ln w="28575">
                <a:solidFill>
                  <a:schemeClr val="tx1"/>
                </a:solidFill>
              </a:ln>
              <a:solidFill>
                <a:srgbClr val="FFFF00"/>
              </a:solidFill>
              <a:latin typeface="Arial Narrow" pitchFamily="34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214678" y="2643182"/>
            <a:ext cx="2500330" cy="193899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0" b="1" i="1" dirty="0">
                <a:ln w="28575">
                  <a:solidFill>
                    <a:schemeClr val="tx1"/>
                  </a:solidFill>
                </a:ln>
                <a:solidFill>
                  <a:srgbClr val="FFFF00"/>
                </a:solidFill>
                <a:latin typeface="Arial Narrow" pitchFamily="34" charset="0"/>
                <a:cs typeface="Times New Roman" pitchFamily="18" charset="0"/>
              </a:rPr>
              <a:t>Ff</a:t>
            </a:r>
            <a:endParaRPr lang="ru-RU" sz="12000" b="1" i="1" dirty="0">
              <a:ln w="28575">
                <a:solidFill>
                  <a:schemeClr val="tx1"/>
                </a:solidFill>
              </a:ln>
              <a:solidFill>
                <a:srgbClr val="FFFF00"/>
              </a:solidFill>
              <a:latin typeface="Arial Narrow" pitchFamily="34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072198" y="571480"/>
            <a:ext cx="2500330" cy="193899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0" b="1" i="1" dirty="0" err="1">
                <a:ln w="28575">
                  <a:solidFill>
                    <a:schemeClr val="tx1"/>
                  </a:solidFill>
                </a:ln>
                <a:solidFill>
                  <a:srgbClr val="FFFF00"/>
                </a:solidFill>
                <a:latin typeface="Arial Narrow" pitchFamily="34" charset="0"/>
                <a:cs typeface="Times New Roman" pitchFamily="18" charset="0"/>
              </a:rPr>
              <a:t>Oo</a:t>
            </a:r>
            <a:endParaRPr lang="ru-RU" sz="12000" b="1" i="1" dirty="0">
              <a:ln w="28575">
                <a:solidFill>
                  <a:schemeClr val="tx1"/>
                </a:solidFill>
              </a:ln>
              <a:solidFill>
                <a:srgbClr val="FFFF00"/>
              </a:solidFill>
              <a:latin typeface="Arial Narrow" pitchFamily="34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57224" y="4500570"/>
            <a:ext cx="2500330" cy="193899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0" b="1" i="1" dirty="0" err="1">
                <a:ln w="28575">
                  <a:solidFill>
                    <a:schemeClr val="tx1"/>
                  </a:solidFill>
                </a:ln>
                <a:solidFill>
                  <a:srgbClr val="FFFF00"/>
                </a:solidFill>
                <a:latin typeface="Arial Narrow" pitchFamily="34" charset="0"/>
                <a:cs typeface="Times New Roman" pitchFamily="18" charset="0"/>
              </a:rPr>
              <a:t>Tt</a:t>
            </a:r>
            <a:endParaRPr lang="ru-RU" sz="12000" b="1" i="1" dirty="0">
              <a:ln w="28575">
                <a:solidFill>
                  <a:schemeClr val="tx1"/>
                </a:solidFill>
              </a:ln>
              <a:solidFill>
                <a:srgbClr val="FFFF00"/>
              </a:solidFill>
              <a:latin typeface="Arial Narrow" pitchFamily="34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000760" y="4500570"/>
            <a:ext cx="2500330" cy="193899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0" b="1" i="1" dirty="0">
                <a:ln w="28575">
                  <a:solidFill>
                    <a:schemeClr val="tx1"/>
                  </a:solidFill>
                </a:ln>
                <a:solidFill>
                  <a:srgbClr val="FFFF00"/>
                </a:solidFill>
                <a:latin typeface="Arial Narrow" pitchFamily="34" charset="0"/>
                <a:cs typeface="Times New Roman" pitchFamily="18" charset="0"/>
              </a:rPr>
              <a:t>Vv</a:t>
            </a:r>
            <a:endParaRPr lang="ru-RU" sz="12000" b="1" i="1" dirty="0">
              <a:ln w="28575">
                <a:solidFill>
                  <a:schemeClr val="tx1"/>
                </a:solidFill>
              </a:ln>
              <a:solidFill>
                <a:srgbClr val="FFFF00"/>
              </a:solidFill>
              <a:latin typeface="Arial Narrow" pitchFamily="34" charset="0"/>
              <a:cs typeface="Times New Roman" pitchFamily="18" charset="0"/>
            </a:endParaRPr>
          </a:p>
        </p:txBody>
      </p:sp>
      <p:sp>
        <p:nvSpPr>
          <p:cNvPr id="7" name="Управляющая кнопка: возврат 6">
            <a:hlinkClick r:id="rId2" action="ppaction://hlinksldjump" highlightClick="1"/>
          </p:cNvPr>
          <p:cNvSpPr/>
          <p:nvPr/>
        </p:nvSpPr>
        <p:spPr>
          <a:xfrm>
            <a:off x="8429625" y="6215063"/>
            <a:ext cx="714375" cy="642937"/>
          </a:xfrm>
          <a:prstGeom prst="actionButtonReturn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88000"/>
            </a:schemeClr>
          </a:solidFill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785786" y="500042"/>
            <a:ext cx="2500330" cy="193899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0" b="1" i="1" dirty="0">
                <a:ln w="28575">
                  <a:solidFill>
                    <a:schemeClr val="tx1"/>
                  </a:solidFill>
                </a:ln>
                <a:solidFill>
                  <a:srgbClr val="FFC000"/>
                </a:solidFill>
                <a:latin typeface="Arial Narrow" pitchFamily="34" charset="0"/>
                <a:cs typeface="Times New Roman" pitchFamily="18" charset="0"/>
              </a:rPr>
              <a:t>Mm</a:t>
            </a:r>
            <a:endParaRPr lang="ru-RU" sz="12000" b="1" i="1" dirty="0">
              <a:ln w="28575">
                <a:solidFill>
                  <a:schemeClr val="tx1"/>
                </a:solidFill>
              </a:ln>
              <a:solidFill>
                <a:srgbClr val="FFC000"/>
              </a:solidFill>
              <a:latin typeface="Arial Narrow" pitchFamily="34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214678" y="2643182"/>
            <a:ext cx="2500330" cy="193899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0" b="1" i="1" dirty="0" err="1">
                <a:ln w="28575">
                  <a:solidFill>
                    <a:schemeClr val="tx1"/>
                  </a:solidFill>
                </a:ln>
                <a:solidFill>
                  <a:srgbClr val="FFC000"/>
                </a:solidFill>
                <a:latin typeface="Arial Narrow" pitchFamily="34" charset="0"/>
                <a:cs typeface="Times New Roman" pitchFamily="18" charset="0"/>
              </a:rPr>
              <a:t>Yy</a:t>
            </a:r>
            <a:endParaRPr lang="ru-RU" sz="12000" b="1" i="1" dirty="0">
              <a:ln w="28575">
                <a:solidFill>
                  <a:schemeClr val="tx1"/>
                </a:solidFill>
              </a:ln>
              <a:solidFill>
                <a:srgbClr val="FFC000"/>
              </a:solidFill>
              <a:latin typeface="Arial Narrow" pitchFamily="34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072198" y="571480"/>
            <a:ext cx="2500330" cy="193899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0" b="1" i="1" dirty="0">
                <a:ln w="28575">
                  <a:solidFill>
                    <a:schemeClr val="tx1"/>
                  </a:solidFill>
                </a:ln>
                <a:solidFill>
                  <a:srgbClr val="FFC000"/>
                </a:solidFill>
                <a:latin typeface="Arial Narrow" pitchFamily="34" charset="0"/>
                <a:cs typeface="Times New Roman" pitchFamily="18" charset="0"/>
              </a:rPr>
              <a:t>Xx</a:t>
            </a:r>
            <a:endParaRPr lang="ru-RU" sz="12000" b="1" i="1" dirty="0">
              <a:ln w="28575">
                <a:solidFill>
                  <a:schemeClr val="tx1"/>
                </a:solidFill>
              </a:ln>
              <a:solidFill>
                <a:srgbClr val="FFC000"/>
              </a:solidFill>
              <a:latin typeface="Arial Narrow" pitchFamily="34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57224" y="4500570"/>
            <a:ext cx="2500330" cy="193899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0" b="1" i="1" dirty="0" err="1">
                <a:ln w="28575">
                  <a:solidFill>
                    <a:schemeClr val="tx1"/>
                  </a:solidFill>
                </a:ln>
                <a:solidFill>
                  <a:srgbClr val="FFC000"/>
                </a:solidFill>
                <a:latin typeface="Arial Narrow" pitchFamily="34" charset="0"/>
                <a:cs typeface="Times New Roman" pitchFamily="18" charset="0"/>
              </a:rPr>
              <a:t>Gg</a:t>
            </a:r>
            <a:endParaRPr lang="ru-RU" sz="12000" b="1" i="1" dirty="0">
              <a:ln w="28575">
                <a:solidFill>
                  <a:schemeClr val="tx1"/>
                </a:solidFill>
              </a:ln>
              <a:solidFill>
                <a:srgbClr val="FFC000"/>
              </a:solidFill>
              <a:latin typeface="Arial Narrow" pitchFamily="34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000760" y="4500570"/>
            <a:ext cx="2500330" cy="193899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0" b="1" i="1" dirty="0" err="1">
                <a:ln w="28575">
                  <a:solidFill>
                    <a:schemeClr val="tx1"/>
                  </a:solidFill>
                </a:ln>
                <a:solidFill>
                  <a:srgbClr val="FFC000"/>
                </a:solidFill>
                <a:latin typeface="Arial Narrow" pitchFamily="34" charset="0"/>
                <a:cs typeface="Times New Roman" pitchFamily="18" charset="0"/>
              </a:rPr>
              <a:t>Ll</a:t>
            </a:r>
            <a:endParaRPr lang="ru-RU" sz="12000" b="1" i="1" dirty="0">
              <a:ln w="28575">
                <a:solidFill>
                  <a:schemeClr val="tx1"/>
                </a:solidFill>
              </a:ln>
              <a:solidFill>
                <a:srgbClr val="FFC000"/>
              </a:solidFill>
              <a:latin typeface="Arial Narrow" pitchFamily="34" charset="0"/>
              <a:cs typeface="Times New Roman" pitchFamily="18" charset="0"/>
            </a:endParaRPr>
          </a:p>
        </p:txBody>
      </p:sp>
      <p:sp>
        <p:nvSpPr>
          <p:cNvPr id="7" name="Управляющая кнопка: возврат 6">
            <a:hlinkClick r:id="rId2" action="ppaction://hlinksldjump" highlightClick="1"/>
          </p:cNvPr>
          <p:cNvSpPr/>
          <p:nvPr/>
        </p:nvSpPr>
        <p:spPr>
          <a:xfrm>
            <a:off x="8429625" y="6215063"/>
            <a:ext cx="714375" cy="642937"/>
          </a:xfrm>
          <a:prstGeom prst="actionButtonReturn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88000"/>
            </a:schemeClr>
          </a:solidFill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785786" y="500042"/>
            <a:ext cx="2500330" cy="193899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0" b="1" i="1" dirty="0" err="1">
                <a:ln w="19050">
                  <a:solidFill>
                    <a:schemeClr val="tx1"/>
                  </a:solidFill>
                </a:ln>
                <a:solidFill>
                  <a:srgbClr val="00B0F0"/>
                </a:solidFill>
                <a:latin typeface="Arial Narrow" pitchFamily="34" charset="0"/>
                <a:cs typeface="Times New Roman" pitchFamily="18" charset="0"/>
              </a:rPr>
              <a:t>Tt</a:t>
            </a:r>
            <a:endParaRPr lang="ru-RU" sz="12000" b="1" i="1" dirty="0">
              <a:ln w="19050">
                <a:solidFill>
                  <a:schemeClr val="tx1"/>
                </a:solidFill>
              </a:ln>
              <a:solidFill>
                <a:srgbClr val="00B0F0"/>
              </a:solidFill>
              <a:latin typeface="Arial Narrow" pitchFamily="34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214678" y="2643182"/>
            <a:ext cx="2500330" cy="193899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0" b="1" i="1" dirty="0">
                <a:ln w="19050">
                  <a:solidFill>
                    <a:schemeClr val="tx1"/>
                  </a:solidFill>
                </a:ln>
                <a:solidFill>
                  <a:srgbClr val="00B0F0"/>
                </a:solidFill>
                <a:latin typeface="Arial Narrow" pitchFamily="34" charset="0"/>
                <a:cs typeface="Times New Roman" pitchFamily="18" charset="0"/>
              </a:rPr>
              <a:t>Cc</a:t>
            </a:r>
            <a:endParaRPr lang="ru-RU" sz="12000" b="1" i="1" dirty="0">
              <a:ln w="19050">
                <a:solidFill>
                  <a:schemeClr val="tx1"/>
                </a:solidFill>
              </a:ln>
              <a:solidFill>
                <a:srgbClr val="00B0F0"/>
              </a:solidFill>
              <a:latin typeface="Arial Narrow" pitchFamily="34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072198" y="571480"/>
            <a:ext cx="2500330" cy="193899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0" b="1" i="1" dirty="0" err="1">
                <a:ln w="19050">
                  <a:solidFill>
                    <a:schemeClr val="tx1"/>
                  </a:solidFill>
                </a:ln>
                <a:solidFill>
                  <a:srgbClr val="00B0F0"/>
                </a:solidFill>
                <a:latin typeface="Arial Narrow" pitchFamily="34" charset="0"/>
                <a:cs typeface="Times New Roman" pitchFamily="18" charset="0"/>
              </a:rPr>
              <a:t>Oo</a:t>
            </a:r>
            <a:endParaRPr lang="ru-RU" sz="12000" b="1" i="1" dirty="0">
              <a:ln w="19050">
                <a:solidFill>
                  <a:schemeClr val="tx1"/>
                </a:solidFill>
              </a:ln>
              <a:solidFill>
                <a:srgbClr val="00B0F0"/>
              </a:solidFill>
              <a:latin typeface="Arial Narrow" pitchFamily="34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57224" y="4500570"/>
            <a:ext cx="2500330" cy="193899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0" b="1" i="1" dirty="0">
                <a:ln w="19050">
                  <a:solidFill>
                    <a:schemeClr val="tx1"/>
                  </a:solidFill>
                </a:ln>
                <a:solidFill>
                  <a:srgbClr val="00B0F0"/>
                </a:solidFill>
                <a:latin typeface="Arial Narrow" pitchFamily="34" charset="0"/>
                <a:cs typeface="Times New Roman" pitchFamily="18" charset="0"/>
              </a:rPr>
              <a:t>Mm</a:t>
            </a:r>
            <a:endParaRPr lang="ru-RU" sz="12000" b="1" i="1" dirty="0">
              <a:ln w="19050">
                <a:solidFill>
                  <a:schemeClr val="tx1"/>
                </a:solidFill>
              </a:ln>
              <a:solidFill>
                <a:srgbClr val="00B0F0"/>
              </a:solidFill>
              <a:latin typeface="Arial Narrow" pitchFamily="34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000760" y="4500570"/>
            <a:ext cx="2500330" cy="193899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0" b="1" i="1" dirty="0" err="1">
                <a:ln w="19050">
                  <a:solidFill>
                    <a:schemeClr val="tx1"/>
                  </a:solidFill>
                </a:ln>
                <a:solidFill>
                  <a:srgbClr val="00B0F0"/>
                </a:solidFill>
                <a:latin typeface="Arial Narrow" pitchFamily="34" charset="0"/>
                <a:cs typeface="Times New Roman" pitchFamily="18" charset="0"/>
              </a:rPr>
              <a:t>Dd</a:t>
            </a:r>
            <a:endParaRPr lang="ru-RU" sz="12000" b="1" i="1" dirty="0">
              <a:ln w="19050">
                <a:solidFill>
                  <a:schemeClr val="tx1"/>
                </a:solidFill>
              </a:ln>
              <a:solidFill>
                <a:srgbClr val="00B0F0"/>
              </a:solidFill>
              <a:latin typeface="Arial Narrow" pitchFamily="34" charset="0"/>
              <a:cs typeface="Times New Roman" pitchFamily="18" charset="0"/>
            </a:endParaRPr>
          </a:p>
        </p:txBody>
      </p:sp>
      <p:sp>
        <p:nvSpPr>
          <p:cNvPr id="7" name="Управляющая кнопка: возврат 6">
            <a:hlinkClick r:id="rId2" action="ppaction://hlinksldjump" highlightClick="1"/>
          </p:cNvPr>
          <p:cNvSpPr/>
          <p:nvPr/>
        </p:nvSpPr>
        <p:spPr>
          <a:xfrm>
            <a:off x="8429625" y="6215063"/>
            <a:ext cx="714375" cy="642937"/>
          </a:xfrm>
          <a:prstGeom prst="actionButtonReturn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88000"/>
            </a:schemeClr>
          </a:solidFill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785786" y="500042"/>
            <a:ext cx="2500330" cy="193899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0" b="1" i="1" dirty="0">
                <a:ln>
                  <a:solidFill>
                    <a:schemeClr val="tx1"/>
                  </a:solidFill>
                </a:ln>
                <a:solidFill>
                  <a:srgbClr val="0000CC"/>
                </a:solidFill>
                <a:latin typeface="Arial Narrow" pitchFamily="34" charset="0"/>
                <a:cs typeface="Times New Roman" pitchFamily="18" charset="0"/>
              </a:rPr>
              <a:t>Ff</a:t>
            </a:r>
            <a:endParaRPr lang="ru-RU" sz="12000" b="1" i="1" dirty="0">
              <a:ln>
                <a:solidFill>
                  <a:schemeClr val="tx1"/>
                </a:solidFill>
              </a:ln>
              <a:solidFill>
                <a:srgbClr val="0000CC"/>
              </a:solidFill>
              <a:latin typeface="Arial Narrow" pitchFamily="34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214678" y="2643182"/>
            <a:ext cx="2500330" cy="193899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0" b="1" i="1" dirty="0" err="1">
                <a:ln>
                  <a:solidFill>
                    <a:schemeClr val="tx1"/>
                  </a:solidFill>
                </a:ln>
                <a:solidFill>
                  <a:srgbClr val="0000CC"/>
                </a:solidFill>
                <a:latin typeface="Arial Narrow" pitchFamily="34" charset="0"/>
                <a:cs typeface="Times New Roman" pitchFamily="18" charset="0"/>
              </a:rPr>
              <a:t>Yy</a:t>
            </a:r>
            <a:endParaRPr lang="ru-RU" sz="12000" b="1" i="1" dirty="0">
              <a:ln>
                <a:solidFill>
                  <a:schemeClr val="tx1"/>
                </a:solidFill>
              </a:ln>
              <a:solidFill>
                <a:srgbClr val="0000CC"/>
              </a:solidFill>
              <a:latin typeface="Arial Narrow" pitchFamily="34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072198" y="571480"/>
            <a:ext cx="2500330" cy="193899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0" b="1" i="1" dirty="0" err="1">
                <a:ln>
                  <a:solidFill>
                    <a:schemeClr val="tx1"/>
                  </a:solidFill>
                </a:ln>
                <a:solidFill>
                  <a:srgbClr val="0000CC"/>
                </a:solidFill>
                <a:latin typeface="Arial Narrow" pitchFamily="34" charset="0"/>
                <a:cs typeface="Times New Roman" pitchFamily="18" charset="0"/>
              </a:rPr>
              <a:t>Ll</a:t>
            </a:r>
            <a:endParaRPr lang="ru-RU" sz="12000" b="1" i="1" dirty="0">
              <a:ln>
                <a:solidFill>
                  <a:schemeClr val="tx1"/>
                </a:solidFill>
              </a:ln>
              <a:solidFill>
                <a:srgbClr val="0000CC"/>
              </a:solidFill>
              <a:latin typeface="Arial Narrow" pitchFamily="34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57224" y="4500570"/>
            <a:ext cx="2500330" cy="193899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0" b="1" i="1" dirty="0">
                <a:ln>
                  <a:solidFill>
                    <a:schemeClr val="tx1"/>
                  </a:solidFill>
                </a:ln>
                <a:solidFill>
                  <a:srgbClr val="0000CC"/>
                </a:solidFill>
                <a:latin typeface="Arial Narrow" pitchFamily="34" charset="0"/>
                <a:cs typeface="Times New Roman" pitchFamily="18" charset="0"/>
              </a:rPr>
              <a:t>Vv</a:t>
            </a:r>
            <a:endParaRPr lang="ru-RU" sz="12000" b="1" i="1" dirty="0">
              <a:ln>
                <a:solidFill>
                  <a:schemeClr val="tx1"/>
                </a:solidFill>
              </a:ln>
              <a:solidFill>
                <a:srgbClr val="0000CC"/>
              </a:solidFill>
              <a:latin typeface="Arial Narrow" pitchFamily="34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000760" y="4500570"/>
            <a:ext cx="2500330" cy="193899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0" b="1" i="1" dirty="0">
                <a:ln>
                  <a:solidFill>
                    <a:schemeClr val="tx1"/>
                  </a:solidFill>
                </a:ln>
                <a:solidFill>
                  <a:srgbClr val="0000CC"/>
                </a:solidFill>
                <a:latin typeface="Arial Narrow" pitchFamily="34" charset="0"/>
                <a:cs typeface="Times New Roman" pitchFamily="18" charset="0"/>
              </a:rPr>
              <a:t>Bb</a:t>
            </a:r>
            <a:endParaRPr lang="ru-RU" sz="12000" b="1" i="1" dirty="0">
              <a:ln>
                <a:solidFill>
                  <a:schemeClr val="tx1"/>
                </a:solidFill>
              </a:ln>
              <a:solidFill>
                <a:srgbClr val="0000CC"/>
              </a:solidFill>
              <a:latin typeface="Arial Narrow" pitchFamily="34" charset="0"/>
              <a:cs typeface="Times New Roman" pitchFamily="18" charset="0"/>
            </a:endParaRPr>
          </a:p>
        </p:txBody>
      </p:sp>
      <p:sp>
        <p:nvSpPr>
          <p:cNvPr id="7" name="Управляющая кнопка: возврат 6">
            <a:hlinkClick r:id="rId2" action="ppaction://hlinksldjump" highlightClick="1"/>
          </p:cNvPr>
          <p:cNvSpPr/>
          <p:nvPr/>
        </p:nvSpPr>
        <p:spPr>
          <a:xfrm>
            <a:off x="8429625" y="6215063"/>
            <a:ext cx="714375" cy="642937"/>
          </a:xfrm>
          <a:prstGeom prst="actionButtonReturn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88000"/>
            </a:schemeClr>
          </a:solidFill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785786" y="500042"/>
            <a:ext cx="2500330" cy="193899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0" b="1" i="1" dirty="0" err="1">
                <a:ln w="19050">
                  <a:solidFill>
                    <a:schemeClr val="tx1"/>
                  </a:solidFill>
                </a:ln>
                <a:solidFill>
                  <a:srgbClr val="00B050"/>
                </a:solidFill>
                <a:latin typeface="Arial Narrow" pitchFamily="34" charset="0"/>
                <a:cs typeface="Times New Roman" pitchFamily="18" charset="0"/>
              </a:rPr>
              <a:t>Aa</a:t>
            </a:r>
            <a:endParaRPr lang="ru-RU" sz="12000" b="1" i="1" dirty="0">
              <a:ln w="19050">
                <a:solidFill>
                  <a:schemeClr val="tx1"/>
                </a:solidFill>
              </a:ln>
              <a:solidFill>
                <a:srgbClr val="00B050"/>
              </a:solidFill>
              <a:latin typeface="Arial Narrow" pitchFamily="34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214678" y="2643182"/>
            <a:ext cx="2500330" cy="193899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0" b="1" i="1" dirty="0" err="1">
                <a:ln w="19050">
                  <a:solidFill>
                    <a:schemeClr val="tx1"/>
                  </a:solidFill>
                </a:ln>
                <a:solidFill>
                  <a:srgbClr val="00B050"/>
                </a:solidFill>
                <a:latin typeface="Arial Narrow" pitchFamily="34" charset="0"/>
                <a:cs typeface="Times New Roman" pitchFamily="18" charset="0"/>
              </a:rPr>
              <a:t>Zz</a:t>
            </a:r>
            <a:endParaRPr lang="ru-RU" sz="12000" b="1" i="1" dirty="0">
              <a:ln w="19050">
                <a:solidFill>
                  <a:schemeClr val="tx1"/>
                </a:solidFill>
              </a:ln>
              <a:solidFill>
                <a:srgbClr val="00B050"/>
              </a:solidFill>
              <a:latin typeface="Arial Narrow" pitchFamily="34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072198" y="571480"/>
            <a:ext cx="2500330" cy="193899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0" b="1" i="1" dirty="0">
                <a:ln w="19050">
                  <a:solidFill>
                    <a:schemeClr val="tx1"/>
                  </a:solidFill>
                </a:ln>
                <a:solidFill>
                  <a:srgbClr val="00B050"/>
                </a:solidFill>
                <a:latin typeface="Arial Narrow" pitchFamily="34" charset="0"/>
                <a:cs typeface="Times New Roman" pitchFamily="18" charset="0"/>
              </a:rPr>
              <a:t>Cc</a:t>
            </a:r>
            <a:endParaRPr lang="ru-RU" sz="12000" b="1" i="1" dirty="0">
              <a:ln w="19050">
                <a:solidFill>
                  <a:schemeClr val="tx1"/>
                </a:solidFill>
              </a:ln>
              <a:solidFill>
                <a:srgbClr val="00B050"/>
              </a:solidFill>
              <a:latin typeface="Arial Narrow" pitchFamily="34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57224" y="4500570"/>
            <a:ext cx="2500330" cy="193899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0" b="1" i="1" dirty="0">
                <a:ln w="19050">
                  <a:solidFill>
                    <a:schemeClr val="tx1"/>
                  </a:solidFill>
                </a:ln>
                <a:solidFill>
                  <a:srgbClr val="00B050"/>
                </a:solidFill>
                <a:latin typeface="Arial Narrow" pitchFamily="34" charset="0"/>
                <a:cs typeface="Times New Roman" pitchFamily="18" charset="0"/>
              </a:rPr>
              <a:t>Pp</a:t>
            </a:r>
            <a:endParaRPr lang="ru-RU" sz="12000" b="1" i="1" dirty="0">
              <a:ln w="19050">
                <a:solidFill>
                  <a:schemeClr val="tx1"/>
                </a:solidFill>
              </a:ln>
              <a:solidFill>
                <a:srgbClr val="00B050"/>
              </a:solidFill>
              <a:latin typeface="Arial Narrow" pitchFamily="34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000760" y="4500570"/>
            <a:ext cx="2500330" cy="193899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0" b="1" i="1" dirty="0" err="1">
                <a:ln w="19050">
                  <a:solidFill>
                    <a:schemeClr val="tx1"/>
                  </a:solidFill>
                </a:ln>
                <a:solidFill>
                  <a:srgbClr val="00B050"/>
                </a:solidFill>
                <a:latin typeface="Arial Narrow" pitchFamily="34" charset="0"/>
                <a:cs typeface="Times New Roman" pitchFamily="18" charset="0"/>
              </a:rPr>
              <a:t>Qq</a:t>
            </a:r>
            <a:endParaRPr lang="ru-RU" sz="12000" b="1" i="1" dirty="0">
              <a:ln w="19050">
                <a:solidFill>
                  <a:schemeClr val="tx1"/>
                </a:solidFill>
              </a:ln>
              <a:solidFill>
                <a:srgbClr val="00B050"/>
              </a:solidFill>
              <a:latin typeface="Arial Narrow" pitchFamily="34" charset="0"/>
              <a:cs typeface="Times New Roman" pitchFamily="18" charset="0"/>
            </a:endParaRPr>
          </a:p>
        </p:txBody>
      </p:sp>
      <p:sp>
        <p:nvSpPr>
          <p:cNvPr id="7" name="Управляющая кнопка: возврат 6">
            <a:hlinkClick r:id="rId2" action="ppaction://hlinksldjump" highlightClick="1"/>
          </p:cNvPr>
          <p:cNvSpPr/>
          <p:nvPr/>
        </p:nvSpPr>
        <p:spPr>
          <a:xfrm>
            <a:off x="8429625" y="6215063"/>
            <a:ext cx="714375" cy="642937"/>
          </a:xfrm>
          <a:prstGeom prst="actionButtonReturn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88000"/>
            </a:schemeClr>
          </a:solidFill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785786" y="500042"/>
            <a:ext cx="2500330" cy="193899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0" b="1" i="1" dirty="0" err="1">
                <a:ln w="19050">
                  <a:solidFill>
                    <a:schemeClr val="tx1"/>
                  </a:solidFill>
                </a:ln>
                <a:solidFill>
                  <a:srgbClr val="9900CC"/>
                </a:solidFill>
                <a:latin typeface="Arial Narrow" pitchFamily="34" charset="0"/>
                <a:cs typeface="Times New Roman" pitchFamily="18" charset="0"/>
              </a:rPr>
              <a:t>Aa</a:t>
            </a:r>
            <a:endParaRPr lang="ru-RU" sz="12000" b="1" i="1" dirty="0">
              <a:ln w="19050">
                <a:solidFill>
                  <a:schemeClr val="tx1"/>
                </a:solidFill>
              </a:ln>
              <a:solidFill>
                <a:srgbClr val="9900CC"/>
              </a:solidFill>
              <a:latin typeface="Arial Narrow" pitchFamily="34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214678" y="2643182"/>
            <a:ext cx="2500330" cy="1938992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0" b="1" i="1" dirty="0" err="1">
                <a:ln w="19050">
                  <a:solidFill>
                    <a:schemeClr val="tx1"/>
                  </a:solidFill>
                </a:ln>
                <a:solidFill>
                  <a:srgbClr val="9900CC"/>
                </a:solidFill>
                <a:latin typeface="Arial Narrow" pitchFamily="34" charset="0"/>
                <a:cs typeface="Times New Roman" pitchFamily="18" charset="0"/>
              </a:rPr>
              <a:t>Hh</a:t>
            </a:r>
            <a:endParaRPr lang="ru-RU" sz="12000" b="1" i="1" dirty="0">
              <a:ln w="19050">
                <a:solidFill>
                  <a:schemeClr val="tx1"/>
                </a:solidFill>
              </a:ln>
              <a:solidFill>
                <a:srgbClr val="9900CC"/>
              </a:solidFill>
              <a:latin typeface="Arial Narrow" pitchFamily="34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072198" y="571480"/>
            <a:ext cx="2500330" cy="1938992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0" b="1" i="1" dirty="0" err="1">
                <a:ln w="19050">
                  <a:solidFill>
                    <a:schemeClr val="tx1"/>
                  </a:solidFill>
                </a:ln>
                <a:solidFill>
                  <a:srgbClr val="9900CC"/>
                </a:solidFill>
                <a:latin typeface="Arial Narrow" pitchFamily="34" charset="0"/>
                <a:cs typeface="Times New Roman" pitchFamily="18" charset="0"/>
              </a:rPr>
              <a:t>Rr</a:t>
            </a:r>
            <a:endParaRPr lang="ru-RU" sz="12000" b="1" i="1" dirty="0">
              <a:ln w="19050">
                <a:solidFill>
                  <a:schemeClr val="tx1"/>
                </a:solidFill>
              </a:ln>
              <a:solidFill>
                <a:srgbClr val="9900CC"/>
              </a:solidFill>
              <a:latin typeface="Arial Narrow" pitchFamily="34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57224" y="4500570"/>
            <a:ext cx="2500330" cy="193899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0" b="1" i="1" dirty="0">
                <a:ln w="19050">
                  <a:solidFill>
                    <a:schemeClr val="tx1"/>
                  </a:solidFill>
                </a:ln>
                <a:solidFill>
                  <a:srgbClr val="9900CC"/>
                </a:solidFill>
                <a:latin typeface="Arial Narrow" pitchFamily="34" charset="0"/>
                <a:cs typeface="Times New Roman" pitchFamily="18" charset="0"/>
              </a:rPr>
              <a:t>Mm</a:t>
            </a:r>
            <a:endParaRPr lang="ru-RU" sz="12000" b="1" i="1" dirty="0">
              <a:ln w="19050">
                <a:solidFill>
                  <a:schemeClr val="tx1"/>
                </a:solidFill>
              </a:ln>
              <a:solidFill>
                <a:srgbClr val="9900CC"/>
              </a:solidFill>
              <a:latin typeface="Arial Narrow" pitchFamily="34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000760" y="4500570"/>
            <a:ext cx="2500330" cy="193899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0" b="1" i="1" dirty="0" err="1">
                <a:ln w="19050">
                  <a:solidFill>
                    <a:schemeClr val="tx1"/>
                  </a:solidFill>
                </a:ln>
                <a:solidFill>
                  <a:srgbClr val="9900CC"/>
                </a:solidFill>
                <a:latin typeface="Arial Narrow" pitchFamily="34" charset="0"/>
                <a:cs typeface="Times New Roman" pitchFamily="18" charset="0"/>
              </a:rPr>
              <a:t>Dd</a:t>
            </a:r>
            <a:endParaRPr lang="ru-RU" sz="12000" b="1" i="1" dirty="0">
              <a:ln w="19050">
                <a:solidFill>
                  <a:schemeClr val="tx1"/>
                </a:solidFill>
              </a:ln>
              <a:solidFill>
                <a:srgbClr val="9900CC"/>
              </a:solidFill>
              <a:latin typeface="Arial Narrow" pitchFamily="34" charset="0"/>
              <a:cs typeface="Times New Roman" pitchFamily="18" charset="0"/>
            </a:endParaRPr>
          </a:p>
        </p:txBody>
      </p:sp>
      <p:sp>
        <p:nvSpPr>
          <p:cNvPr id="7" name="Управляющая кнопка: возврат 6">
            <a:hlinkClick r:id="rId2" action="ppaction://hlinksldjump" highlightClick="1"/>
          </p:cNvPr>
          <p:cNvSpPr/>
          <p:nvPr/>
        </p:nvSpPr>
        <p:spPr>
          <a:xfrm>
            <a:off x="8429625" y="6215063"/>
            <a:ext cx="714375" cy="642937"/>
          </a:xfrm>
          <a:prstGeom prst="actionButtonReturn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88000"/>
            </a:schemeClr>
          </a:solidFill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785786" y="500042"/>
            <a:ext cx="2500330" cy="193899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0" b="1" i="1" dirty="0">
                <a:ln w="19050">
                  <a:solidFill>
                    <a:schemeClr val="tx1"/>
                  </a:solidFill>
                </a:ln>
                <a:solidFill>
                  <a:srgbClr val="FF00FF"/>
                </a:solidFill>
                <a:latin typeface="Arial Narrow" pitchFamily="34" charset="0"/>
                <a:cs typeface="Times New Roman" pitchFamily="18" charset="0"/>
              </a:rPr>
              <a:t>Ii</a:t>
            </a:r>
            <a:endParaRPr lang="ru-RU" sz="12000" b="1" i="1" dirty="0">
              <a:ln w="19050">
                <a:solidFill>
                  <a:schemeClr val="tx1"/>
                </a:solidFill>
              </a:ln>
              <a:solidFill>
                <a:srgbClr val="FF00FF"/>
              </a:solidFill>
              <a:latin typeface="Arial Narrow" pitchFamily="34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214678" y="2643182"/>
            <a:ext cx="2500330" cy="193899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0" b="1" i="1" dirty="0">
                <a:ln w="19050">
                  <a:solidFill>
                    <a:schemeClr val="tx1"/>
                  </a:solidFill>
                </a:ln>
                <a:solidFill>
                  <a:srgbClr val="FF00FF"/>
                </a:solidFill>
                <a:latin typeface="Arial Narrow" pitchFamily="34" charset="0"/>
                <a:cs typeface="Times New Roman" pitchFamily="18" charset="0"/>
              </a:rPr>
              <a:t>Cc</a:t>
            </a:r>
            <a:endParaRPr lang="ru-RU" sz="12000" b="1" i="1" dirty="0">
              <a:ln w="19050">
                <a:solidFill>
                  <a:schemeClr val="tx1"/>
                </a:solidFill>
              </a:ln>
              <a:solidFill>
                <a:srgbClr val="FF00FF"/>
              </a:solidFill>
              <a:latin typeface="Arial Narrow" pitchFamily="34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072198" y="571480"/>
            <a:ext cx="2500330" cy="193899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0" b="1" i="1" dirty="0">
                <a:ln w="19050">
                  <a:solidFill>
                    <a:schemeClr val="tx1"/>
                  </a:solidFill>
                </a:ln>
                <a:solidFill>
                  <a:srgbClr val="FF00FF"/>
                </a:solidFill>
                <a:latin typeface="Arial Narrow" pitchFamily="34" charset="0"/>
                <a:cs typeface="Times New Roman" pitchFamily="18" charset="0"/>
              </a:rPr>
              <a:t>Pp</a:t>
            </a:r>
            <a:endParaRPr lang="ru-RU" sz="12000" b="1" i="1" dirty="0">
              <a:ln w="19050">
                <a:solidFill>
                  <a:schemeClr val="tx1"/>
                </a:solidFill>
              </a:ln>
              <a:solidFill>
                <a:srgbClr val="FF00FF"/>
              </a:solidFill>
              <a:latin typeface="Arial Narrow" pitchFamily="34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57224" y="4500570"/>
            <a:ext cx="2500330" cy="193899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0" b="1" i="1" dirty="0">
                <a:ln w="19050">
                  <a:solidFill>
                    <a:schemeClr val="tx1"/>
                  </a:solidFill>
                </a:ln>
                <a:solidFill>
                  <a:srgbClr val="FF00FF"/>
                </a:solidFill>
                <a:latin typeface="Arial Narrow" pitchFamily="34" charset="0"/>
                <a:cs typeface="Times New Roman" pitchFamily="18" charset="0"/>
              </a:rPr>
              <a:t>Xx</a:t>
            </a:r>
            <a:endParaRPr lang="ru-RU" sz="12000" b="1" i="1" dirty="0">
              <a:ln w="19050">
                <a:solidFill>
                  <a:schemeClr val="tx1"/>
                </a:solidFill>
              </a:ln>
              <a:solidFill>
                <a:srgbClr val="FF00FF"/>
              </a:solidFill>
              <a:latin typeface="Arial Narrow" pitchFamily="34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000760" y="4500570"/>
            <a:ext cx="2500330" cy="193899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0" b="1" i="1" dirty="0" err="1">
                <a:ln w="19050">
                  <a:solidFill>
                    <a:schemeClr val="tx1"/>
                  </a:solidFill>
                </a:ln>
                <a:solidFill>
                  <a:srgbClr val="FF00FF"/>
                </a:solidFill>
                <a:latin typeface="Arial Narrow" pitchFamily="34" charset="0"/>
                <a:cs typeface="Times New Roman" pitchFamily="18" charset="0"/>
              </a:rPr>
              <a:t>Jj</a:t>
            </a:r>
            <a:endParaRPr lang="ru-RU" sz="12000" b="1" i="1" dirty="0">
              <a:ln w="19050">
                <a:solidFill>
                  <a:schemeClr val="tx1"/>
                </a:solidFill>
              </a:ln>
              <a:solidFill>
                <a:srgbClr val="FF00FF"/>
              </a:solidFill>
              <a:latin typeface="Arial Narrow" pitchFamily="34" charset="0"/>
              <a:cs typeface="Times New Roman" pitchFamily="18" charset="0"/>
            </a:endParaRPr>
          </a:p>
        </p:txBody>
      </p:sp>
      <p:sp>
        <p:nvSpPr>
          <p:cNvPr id="7" name="Управляющая кнопка: возврат 6">
            <a:hlinkClick r:id="rId2" action="ppaction://hlinksldjump" highlightClick="1"/>
          </p:cNvPr>
          <p:cNvSpPr/>
          <p:nvPr/>
        </p:nvSpPr>
        <p:spPr>
          <a:xfrm>
            <a:off x="8429625" y="6215063"/>
            <a:ext cx="714375" cy="642937"/>
          </a:xfrm>
          <a:prstGeom prst="actionButtonReturn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88000"/>
            </a:schemeClr>
          </a:solidFill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785786" y="500042"/>
            <a:ext cx="2500330" cy="193899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0" b="1" i="1" dirty="0" err="1">
                <a:ln w="19050">
                  <a:solidFill>
                    <a:schemeClr val="tx1"/>
                  </a:solidFill>
                </a:ln>
                <a:solidFill>
                  <a:schemeClr val="bg1">
                    <a:lumMod val="50000"/>
                  </a:schemeClr>
                </a:solidFill>
                <a:latin typeface="Arial Narrow" pitchFamily="34" charset="0"/>
                <a:cs typeface="Times New Roman" pitchFamily="18" charset="0"/>
              </a:rPr>
              <a:t>Oo</a:t>
            </a:r>
            <a:endParaRPr lang="ru-RU" sz="12000" b="1" i="1" dirty="0">
              <a:ln w="19050">
                <a:solidFill>
                  <a:schemeClr val="tx1"/>
                </a:solidFill>
              </a:ln>
              <a:solidFill>
                <a:schemeClr val="bg1">
                  <a:lumMod val="50000"/>
                </a:schemeClr>
              </a:solidFill>
              <a:latin typeface="Arial Narrow" pitchFamily="34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214678" y="2643182"/>
            <a:ext cx="2500330" cy="193899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0" b="1" i="1" dirty="0" err="1">
                <a:ln w="19050">
                  <a:solidFill>
                    <a:schemeClr val="tx1"/>
                  </a:solidFill>
                </a:ln>
                <a:solidFill>
                  <a:schemeClr val="bg1">
                    <a:lumMod val="50000"/>
                  </a:schemeClr>
                </a:solidFill>
                <a:latin typeface="Arial Narrow" pitchFamily="34" charset="0"/>
                <a:cs typeface="Times New Roman" pitchFamily="18" charset="0"/>
              </a:rPr>
              <a:t>Hh</a:t>
            </a:r>
            <a:endParaRPr lang="ru-RU" sz="12000" b="1" i="1" dirty="0">
              <a:ln w="19050">
                <a:solidFill>
                  <a:schemeClr val="tx1"/>
                </a:solidFill>
              </a:ln>
              <a:solidFill>
                <a:schemeClr val="bg1">
                  <a:lumMod val="50000"/>
                </a:schemeClr>
              </a:solidFill>
              <a:latin typeface="Arial Narrow" pitchFamily="34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072198" y="571480"/>
            <a:ext cx="2500330" cy="193899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0" b="1" i="1" dirty="0" err="1">
                <a:ln w="19050">
                  <a:solidFill>
                    <a:schemeClr val="tx1"/>
                  </a:solidFill>
                </a:ln>
                <a:solidFill>
                  <a:schemeClr val="bg1">
                    <a:lumMod val="50000"/>
                  </a:schemeClr>
                </a:solidFill>
                <a:latin typeface="Arial Narrow" pitchFamily="34" charset="0"/>
                <a:cs typeface="Times New Roman" pitchFamily="18" charset="0"/>
              </a:rPr>
              <a:t>Ww</a:t>
            </a:r>
            <a:endParaRPr lang="ru-RU" sz="12000" b="1" i="1" dirty="0">
              <a:ln w="19050">
                <a:solidFill>
                  <a:schemeClr val="tx1"/>
                </a:solidFill>
              </a:ln>
              <a:solidFill>
                <a:schemeClr val="bg1">
                  <a:lumMod val="50000"/>
                </a:schemeClr>
              </a:solidFill>
              <a:latin typeface="Arial Narrow" pitchFamily="34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57224" y="4500570"/>
            <a:ext cx="2500330" cy="193899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0" b="1" i="1" dirty="0">
                <a:ln w="19050">
                  <a:solidFill>
                    <a:schemeClr val="tx1"/>
                  </a:solidFill>
                </a:ln>
                <a:solidFill>
                  <a:schemeClr val="bg1">
                    <a:lumMod val="50000"/>
                  </a:schemeClr>
                </a:solidFill>
                <a:latin typeface="Arial Narrow" pitchFamily="34" charset="0"/>
                <a:cs typeface="Times New Roman" pitchFamily="18" charset="0"/>
              </a:rPr>
              <a:t>Ss</a:t>
            </a:r>
            <a:endParaRPr lang="ru-RU" sz="12000" b="1" i="1" dirty="0">
              <a:ln w="19050">
                <a:solidFill>
                  <a:schemeClr val="tx1"/>
                </a:solidFill>
              </a:ln>
              <a:solidFill>
                <a:schemeClr val="bg1">
                  <a:lumMod val="50000"/>
                </a:schemeClr>
              </a:solidFill>
              <a:latin typeface="Arial Narrow" pitchFamily="34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000760" y="4500570"/>
            <a:ext cx="2500330" cy="193899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0" b="1" i="1" dirty="0">
                <a:ln w="19050">
                  <a:solidFill>
                    <a:schemeClr val="tx1"/>
                  </a:solidFill>
                </a:ln>
                <a:solidFill>
                  <a:schemeClr val="bg1">
                    <a:lumMod val="50000"/>
                  </a:schemeClr>
                </a:solidFill>
                <a:latin typeface="Arial Narrow" pitchFamily="34" charset="0"/>
                <a:cs typeface="Times New Roman" pitchFamily="18" charset="0"/>
              </a:rPr>
              <a:t>Bb</a:t>
            </a:r>
            <a:endParaRPr lang="ru-RU" sz="12000" b="1" i="1" dirty="0">
              <a:ln w="19050">
                <a:solidFill>
                  <a:schemeClr val="tx1"/>
                </a:solidFill>
              </a:ln>
              <a:solidFill>
                <a:schemeClr val="bg1">
                  <a:lumMod val="50000"/>
                </a:schemeClr>
              </a:solidFill>
              <a:latin typeface="Arial Narrow" pitchFamily="34" charset="0"/>
              <a:cs typeface="Times New Roman" pitchFamily="18" charset="0"/>
            </a:endParaRPr>
          </a:p>
        </p:txBody>
      </p:sp>
      <p:sp>
        <p:nvSpPr>
          <p:cNvPr id="7" name="Управляющая кнопка: возврат 6">
            <a:hlinkClick r:id="rId2" action="ppaction://hlinksldjump" highlightClick="1"/>
          </p:cNvPr>
          <p:cNvSpPr/>
          <p:nvPr/>
        </p:nvSpPr>
        <p:spPr>
          <a:xfrm>
            <a:off x="8429625" y="6215063"/>
            <a:ext cx="714375" cy="642937"/>
          </a:xfrm>
          <a:prstGeom prst="actionButtonReturn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88000"/>
            </a:schemeClr>
          </a:solidFill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785786" y="500042"/>
            <a:ext cx="2500330" cy="193899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0" b="1" i="1" dirty="0">
                <a:ln w="19050">
                  <a:solidFill>
                    <a:schemeClr val="tx1"/>
                  </a:solidFill>
                </a:ln>
                <a:solidFill>
                  <a:srgbClr val="FF0000"/>
                </a:solidFill>
                <a:latin typeface="Arial Narrow" pitchFamily="34" charset="0"/>
                <a:cs typeface="Times New Roman" pitchFamily="18" charset="0"/>
              </a:rPr>
              <a:t>Cc</a:t>
            </a:r>
            <a:endParaRPr lang="ru-RU" sz="12000" b="1" i="1" dirty="0">
              <a:ln w="19050">
                <a:solidFill>
                  <a:schemeClr val="tx1"/>
                </a:solidFill>
              </a:ln>
              <a:solidFill>
                <a:srgbClr val="FF0000"/>
              </a:solidFill>
              <a:latin typeface="Arial Narrow" pitchFamily="34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214678" y="2643182"/>
            <a:ext cx="2500330" cy="193899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0" b="1" i="1" dirty="0" err="1">
                <a:ln w="19050">
                  <a:solidFill>
                    <a:schemeClr val="tx1"/>
                  </a:solidFill>
                </a:ln>
                <a:solidFill>
                  <a:srgbClr val="FF0000"/>
                </a:solidFill>
                <a:latin typeface="Arial Narrow" pitchFamily="34" charset="0"/>
                <a:cs typeface="Times New Roman" pitchFamily="18" charset="0"/>
              </a:rPr>
              <a:t>Ee</a:t>
            </a:r>
            <a:endParaRPr lang="ru-RU" sz="12000" b="1" i="1" dirty="0">
              <a:ln w="19050">
                <a:solidFill>
                  <a:schemeClr val="tx1"/>
                </a:solidFill>
              </a:ln>
              <a:solidFill>
                <a:srgbClr val="FF0000"/>
              </a:solidFill>
              <a:latin typeface="Arial Narrow" pitchFamily="34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072198" y="571480"/>
            <a:ext cx="2500330" cy="193899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0" b="1" i="1" dirty="0" err="1">
                <a:ln w="19050">
                  <a:solidFill>
                    <a:schemeClr val="tx1"/>
                  </a:solidFill>
                </a:ln>
                <a:solidFill>
                  <a:srgbClr val="FF0000"/>
                </a:solidFill>
                <a:latin typeface="Arial Narrow" pitchFamily="34" charset="0"/>
                <a:cs typeface="Times New Roman" pitchFamily="18" charset="0"/>
              </a:rPr>
              <a:t>Nn</a:t>
            </a:r>
            <a:endParaRPr lang="ru-RU" sz="12000" b="1" i="1" dirty="0">
              <a:ln w="19050">
                <a:solidFill>
                  <a:schemeClr val="tx1"/>
                </a:solidFill>
              </a:ln>
              <a:solidFill>
                <a:srgbClr val="FF0000"/>
              </a:solidFill>
              <a:latin typeface="Arial Narrow" pitchFamily="34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57224" y="4500570"/>
            <a:ext cx="2500330" cy="193899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0" b="1" i="1" dirty="0">
                <a:ln w="19050">
                  <a:solidFill>
                    <a:schemeClr val="tx1"/>
                  </a:solidFill>
                </a:ln>
                <a:solidFill>
                  <a:srgbClr val="FF0000"/>
                </a:solidFill>
                <a:latin typeface="Arial Narrow" pitchFamily="34" charset="0"/>
                <a:cs typeface="Times New Roman" pitchFamily="18" charset="0"/>
              </a:rPr>
              <a:t>Vv</a:t>
            </a:r>
            <a:endParaRPr lang="ru-RU" sz="12000" b="1" i="1" dirty="0">
              <a:ln w="19050">
                <a:solidFill>
                  <a:schemeClr val="tx1"/>
                </a:solidFill>
              </a:ln>
              <a:solidFill>
                <a:srgbClr val="FF0000"/>
              </a:solidFill>
              <a:latin typeface="Arial Narrow" pitchFamily="34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000760" y="4500570"/>
            <a:ext cx="2500330" cy="193899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0" b="1" i="1" dirty="0" err="1">
                <a:ln w="19050">
                  <a:solidFill>
                    <a:schemeClr val="tx1"/>
                  </a:solidFill>
                </a:ln>
                <a:solidFill>
                  <a:srgbClr val="FF0000"/>
                </a:solidFill>
                <a:latin typeface="Arial Narrow" pitchFamily="34" charset="0"/>
                <a:cs typeface="Times New Roman" pitchFamily="18" charset="0"/>
              </a:rPr>
              <a:t>Zz</a:t>
            </a:r>
            <a:endParaRPr lang="ru-RU" sz="12000" b="1" i="1" dirty="0">
              <a:ln w="19050">
                <a:solidFill>
                  <a:schemeClr val="tx1"/>
                </a:solidFill>
              </a:ln>
              <a:solidFill>
                <a:srgbClr val="FF0000"/>
              </a:solidFill>
              <a:latin typeface="Arial Narrow" pitchFamily="34" charset="0"/>
              <a:cs typeface="Times New Roman" pitchFamily="18" charset="0"/>
            </a:endParaRPr>
          </a:p>
        </p:txBody>
      </p:sp>
      <p:sp>
        <p:nvSpPr>
          <p:cNvPr id="7" name="Управляющая кнопка: возврат 6">
            <a:hlinkClick r:id="rId2" action="ppaction://hlinksldjump" highlightClick="1"/>
          </p:cNvPr>
          <p:cNvSpPr/>
          <p:nvPr/>
        </p:nvSpPr>
        <p:spPr>
          <a:xfrm>
            <a:off x="8429625" y="6215063"/>
            <a:ext cx="714375" cy="642937"/>
          </a:xfrm>
          <a:prstGeom prst="actionButtonReturn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88000"/>
            </a:schemeClr>
          </a:solidFill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785786" y="500042"/>
            <a:ext cx="2500330" cy="193899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0" b="1" i="1" dirty="0" err="1">
                <a:ln w="19050">
                  <a:solidFill>
                    <a:schemeClr val="tx1"/>
                  </a:solidFill>
                </a:ln>
                <a:solidFill>
                  <a:srgbClr val="92D050"/>
                </a:solidFill>
                <a:latin typeface="Arial Narrow" pitchFamily="34" charset="0"/>
                <a:cs typeface="Times New Roman" pitchFamily="18" charset="0"/>
              </a:rPr>
              <a:t>Dd</a:t>
            </a:r>
            <a:endParaRPr lang="ru-RU" sz="12000" b="1" i="1" dirty="0">
              <a:ln w="19050">
                <a:solidFill>
                  <a:schemeClr val="tx1"/>
                </a:solidFill>
              </a:ln>
              <a:solidFill>
                <a:srgbClr val="92D050"/>
              </a:solidFill>
              <a:latin typeface="Arial Narrow" pitchFamily="34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214678" y="2643182"/>
            <a:ext cx="2500330" cy="193899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0" b="1" i="1" dirty="0">
                <a:ln w="19050">
                  <a:solidFill>
                    <a:schemeClr val="tx1"/>
                  </a:solidFill>
                </a:ln>
                <a:solidFill>
                  <a:srgbClr val="92D050"/>
                </a:solidFill>
                <a:latin typeface="Arial Narrow" pitchFamily="34" charset="0"/>
                <a:cs typeface="Times New Roman" pitchFamily="18" charset="0"/>
              </a:rPr>
              <a:t>Mm</a:t>
            </a:r>
            <a:endParaRPr lang="ru-RU" sz="12000" b="1" i="1" dirty="0">
              <a:ln w="19050">
                <a:solidFill>
                  <a:schemeClr val="tx1"/>
                </a:solidFill>
              </a:ln>
              <a:solidFill>
                <a:srgbClr val="92D050"/>
              </a:solidFill>
              <a:latin typeface="Arial Narrow" pitchFamily="34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072198" y="571480"/>
            <a:ext cx="2500330" cy="193899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0" b="1" i="1" dirty="0" err="1">
                <a:ln w="19050">
                  <a:solidFill>
                    <a:schemeClr val="tx1"/>
                  </a:solidFill>
                </a:ln>
                <a:solidFill>
                  <a:srgbClr val="92D050"/>
                </a:solidFill>
                <a:latin typeface="Arial Narrow" pitchFamily="34" charset="0"/>
                <a:cs typeface="Times New Roman" pitchFamily="18" charset="0"/>
              </a:rPr>
              <a:t>Uu</a:t>
            </a:r>
            <a:endParaRPr lang="ru-RU" sz="12000" b="1" i="1" dirty="0">
              <a:ln w="19050">
                <a:solidFill>
                  <a:schemeClr val="tx1"/>
                </a:solidFill>
              </a:ln>
              <a:solidFill>
                <a:srgbClr val="92D050"/>
              </a:solidFill>
              <a:latin typeface="Arial Narrow" pitchFamily="34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57224" y="4500570"/>
            <a:ext cx="2500330" cy="193899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0" b="1" i="1" dirty="0" err="1">
                <a:ln w="19050">
                  <a:solidFill>
                    <a:schemeClr val="tx1"/>
                  </a:solidFill>
                </a:ln>
                <a:solidFill>
                  <a:srgbClr val="92D050"/>
                </a:solidFill>
                <a:latin typeface="Arial Narrow" pitchFamily="34" charset="0"/>
                <a:cs typeface="Times New Roman" pitchFamily="18" charset="0"/>
              </a:rPr>
              <a:t>Oo</a:t>
            </a:r>
            <a:endParaRPr lang="ru-RU" sz="12000" b="1" i="1" dirty="0">
              <a:ln w="19050">
                <a:solidFill>
                  <a:schemeClr val="tx1"/>
                </a:solidFill>
              </a:ln>
              <a:solidFill>
                <a:srgbClr val="92D050"/>
              </a:solidFill>
              <a:latin typeface="Arial Narrow" pitchFamily="34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000760" y="4500570"/>
            <a:ext cx="2500330" cy="193899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0" b="1" i="1" dirty="0" err="1">
                <a:ln w="19050">
                  <a:solidFill>
                    <a:schemeClr val="tx1"/>
                  </a:solidFill>
                </a:ln>
                <a:solidFill>
                  <a:srgbClr val="92D050"/>
                </a:solidFill>
                <a:latin typeface="Arial Narrow" pitchFamily="34" charset="0"/>
                <a:cs typeface="Times New Roman" pitchFamily="18" charset="0"/>
              </a:rPr>
              <a:t>Ww</a:t>
            </a:r>
            <a:endParaRPr lang="ru-RU" sz="12000" b="1" i="1" dirty="0">
              <a:ln w="19050">
                <a:solidFill>
                  <a:schemeClr val="tx1"/>
                </a:solidFill>
              </a:ln>
              <a:solidFill>
                <a:srgbClr val="92D050"/>
              </a:solidFill>
              <a:latin typeface="Arial Narrow" pitchFamily="34" charset="0"/>
              <a:cs typeface="Times New Roman" pitchFamily="18" charset="0"/>
            </a:endParaRPr>
          </a:p>
        </p:txBody>
      </p:sp>
      <p:sp>
        <p:nvSpPr>
          <p:cNvPr id="7" name="Управляющая кнопка: возврат 6">
            <a:hlinkClick r:id="rId2" action="ppaction://hlinksldjump" highlightClick="1"/>
          </p:cNvPr>
          <p:cNvSpPr/>
          <p:nvPr/>
        </p:nvSpPr>
        <p:spPr>
          <a:xfrm>
            <a:off x="8429625" y="6215063"/>
            <a:ext cx="714375" cy="642937"/>
          </a:xfrm>
          <a:prstGeom prst="actionButtonReturn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88000"/>
            </a:schemeClr>
          </a:solidFill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785786" y="500042"/>
            <a:ext cx="2500330" cy="193899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0" b="1" i="1" dirty="0" err="1">
                <a:ln w="19050">
                  <a:solidFill>
                    <a:schemeClr val="tx1"/>
                  </a:solidFill>
                </a:ln>
                <a:solidFill>
                  <a:srgbClr val="CCCC00"/>
                </a:solidFill>
                <a:latin typeface="Arial Narrow" pitchFamily="34" charset="0"/>
                <a:cs typeface="Times New Roman" pitchFamily="18" charset="0"/>
              </a:rPr>
              <a:t>Kk</a:t>
            </a:r>
            <a:endParaRPr lang="ru-RU" sz="12000" b="1" i="1" dirty="0">
              <a:ln w="19050">
                <a:solidFill>
                  <a:schemeClr val="tx1"/>
                </a:solidFill>
              </a:ln>
              <a:solidFill>
                <a:srgbClr val="CCCC00"/>
              </a:solidFill>
              <a:latin typeface="Arial Narrow" pitchFamily="34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214678" y="2643182"/>
            <a:ext cx="2500330" cy="193899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0" b="1" i="1" dirty="0">
                <a:ln w="19050">
                  <a:solidFill>
                    <a:schemeClr val="tx1"/>
                  </a:solidFill>
                </a:ln>
                <a:solidFill>
                  <a:srgbClr val="CCCC00"/>
                </a:solidFill>
                <a:latin typeface="Arial Narrow" pitchFamily="34" charset="0"/>
                <a:cs typeface="Times New Roman" pitchFamily="18" charset="0"/>
              </a:rPr>
              <a:t>Ss</a:t>
            </a:r>
            <a:endParaRPr lang="ru-RU" sz="12000" b="1" i="1" dirty="0">
              <a:ln w="19050">
                <a:solidFill>
                  <a:schemeClr val="tx1"/>
                </a:solidFill>
              </a:ln>
              <a:solidFill>
                <a:srgbClr val="CCCC00"/>
              </a:solidFill>
              <a:latin typeface="Arial Narrow" pitchFamily="34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072198" y="571480"/>
            <a:ext cx="2500330" cy="193899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0" b="1" i="1" dirty="0" err="1">
                <a:ln w="19050">
                  <a:solidFill>
                    <a:schemeClr val="tx1"/>
                  </a:solidFill>
                </a:ln>
                <a:solidFill>
                  <a:srgbClr val="CCCC00"/>
                </a:solidFill>
                <a:latin typeface="Arial Narrow" pitchFamily="34" charset="0"/>
                <a:cs typeface="Times New Roman" pitchFamily="18" charset="0"/>
              </a:rPr>
              <a:t>Ee</a:t>
            </a:r>
            <a:endParaRPr lang="ru-RU" sz="12000" b="1" i="1" dirty="0">
              <a:ln w="19050">
                <a:solidFill>
                  <a:schemeClr val="tx1"/>
                </a:solidFill>
              </a:ln>
              <a:solidFill>
                <a:srgbClr val="CCCC00"/>
              </a:solidFill>
              <a:latin typeface="Arial Narrow" pitchFamily="34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57224" y="4500570"/>
            <a:ext cx="2500330" cy="193899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0" b="1" i="1" dirty="0" err="1">
                <a:ln w="19050">
                  <a:solidFill>
                    <a:schemeClr val="tx1"/>
                  </a:solidFill>
                </a:ln>
                <a:solidFill>
                  <a:srgbClr val="CCCC00"/>
                </a:solidFill>
                <a:latin typeface="Arial Narrow" pitchFamily="34" charset="0"/>
                <a:cs typeface="Times New Roman" pitchFamily="18" charset="0"/>
              </a:rPr>
              <a:t>Jj</a:t>
            </a:r>
            <a:endParaRPr lang="ru-RU" sz="12000" b="1" i="1" dirty="0">
              <a:ln w="19050">
                <a:solidFill>
                  <a:schemeClr val="tx1"/>
                </a:solidFill>
              </a:ln>
              <a:solidFill>
                <a:srgbClr val="CCCC00"/>
              </a:solidFill>
              <a:latin typeface="Arial Narrow" pitchFamily="34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000760" y="4500570"/>
            <a:ext cx="2500330" cy="193899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0" b="1" i="1" dirty="0" err="1">
                <a:ln w="19050">
                  <a:solidFill>
                    <a:schemeClr val="tx1"/>
                  </a:solidFill>
                </a:ln>
                <a:solidFill>
                  <a:srgbClr val="CCCC00"/>
                </a:solidFill>
                <a:latin typeface="Arial Narrow" pitchFamily="34" charset="0"/>
                <a:cs typeface="Times New Roman" pitchFamily="18" charset="0"/>
              </a:rPr>
              <a:t>Dd</a:t>
            </a:r>
            <a:endParaRPr lang="ru-RU" sz="12000" b="1" i="1" dirty="0">
              <a:ln w="19050">
                <a:solidFill>
                  <a:schemeClr val="tx1"/>
                </a:solidFill>
              </a:ln>
              <a:solidFill>
                <a:srgbClr val="CCCC00"/>
              </a:solidFill>
              <a:latin typeface="Arial Narrow" pitchFamily="34" charset="0"/>
              <a:cs typeface="Times New Roman" pitchFamily="18" charset="0"/>
            </a:endParaRPr>
          </a:p>
        </p:txBody>
      </p:sp>
      <p:sp>
        <p:nvSpPr>
          <p:cNvPr id="7" name="Управляющая кнопка: возврат 6">
            <a:hlinkClick r:id="rId2" action="ppaction://hlinksldjump" highlightClick="1"/>
          </p:cNvPr>
          <p:cNvSpPr/>
          <p:nvPr/>
        </p:nvSpPr>
        <p:spPr>
          <a:xfrm>
            <a:off x="8429625" y="6215063"/>
            <a:ext cx="714375" cy="642937"/>
          </a:xfrm>
          <a:prstGeom prst="actionButtonReturn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703</TotalTime>
  <Words>59</Words>
  <Application>Microsoft Office PowerPoint</Application>
  <PresentationFormat>On-screen Show (4:3)</PresentationFormat>
  <Paragraphs>11</Paragraphs>
  <Slides>16</Slides>
  <Notes>0</Notes>
  <HiddenSlides>12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Шаблон оформления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0" baseType="lpstr">
      <vt:lpstr>Calibri</vt:lpstr>
      <vt:lpstr>Arial</vt:lpstr>
      <vt:lpstr>Times New Roman</vt:lpstr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Tatyana</dc:creator>
  <cp:lastModifiedBy>Денис</cp:lastModifiedBy>
  <cp:revision>85</cp:revision>
  <dcterms:created xsi:type="dcterms:W3CDTF">2010-12-07T18:30:00Z</dcterms:created>
  <dcterms:modified xsi:type="dcterms:W3CDTF">2013-02-16T14:22:53Z</dcterms:modified>
</cp:coreProperties>
</file>