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64" r:id="rId2"/>
    <p:sldMasterId id="2147483876" r:id="rId3"/>
    <p:sldMasterId id="2147483888" r:id="rId4"/>
    <p:sldMasterId id="2147483900" r:id="rId5"/>
  </p:sldMasterIdLst>
  <p:sldIdLst>
    <p:sldId id="256" r:id="rId6"/>
    <p:sldId id="257" r:id="rId7"/>
    <p:sldId id="258" r:id="rId8"/>
    <p:sldId id="259" r:id="rId9"/>
    <p:sldId id="261" r:id="rId10"/>
    <p:sldId id="260" r:id="rId11"/>
    <p:sldId id="262" r:id="rId12"/>
    <p:sldId id="264" r:id="rId13"/>
    <p:sldId id="263" r:id="rId14"/>
    <p:sldId id="265" r:id="rId15"/>
    <p:sldId id="266" r:id="rId16"/>
    <p:sldId id="267" r:id="rId17"/>
    <p:sldId id="268" r:id="rId18"/>
    <p:sldId id="269" r:id="rId19"/>
    <p:sldId id="270" r:id="rId20"/>
    <p:sldId id="272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2579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070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0035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0252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5023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6005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6085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792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2507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176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09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9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5617"/>
            <a:ext cx="5756176" cy="821953"/>
          </a:xfrm>
        </p:spPr>
        <p:txBody>
          <a:bodyPr/>
          <a:lstStyle/>
          <a:p>
            <a:pPr algn="ctr"/>
            <a:r>
              <a:rPr lang="ru-RU" sz="4400" dirty="0" smtClean="0"/>
              <a:t>Тема урока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144000" cy="100811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Поход Александра </a:t>
            </a:r>
            <a:r>
              <a:rPr lang="ru-RU" sz="3200" b="1" dirty="0" smtClean="0"/>
              <a:t>Великого на Восток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</a:t>
            </a:r>
            <a:r>
              <a:rPr lang="ru-RU" dirty="0" smtClean="0"/>
              <a:t>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</a:t>
            </a:r>
            <a:r>
              <a:rPr lang="en-US" dirty="0" smtClean="0"/>
              <a:t>:</a:t>
            </a:r>
            <a:r>
              <a:rPr lang="ru-RU" dirty="0" smtClean="0"/>
              <a:t>  Выявить </a:t>
            </a:r>
            <a:r>
              <a:rPr lang="ru-RU" dirty="0" smtClean="0"/>
              <a:t>причины </a:t>
            </a:r>
            <a:r>
              <a:rPr lang="ru-RU" dirty="0"/>
              <a:t>гибели Персидского </a:t>
            </a:r>
            <a:r>
              <a:rPr lang="ru-RU" dirty="0" smtClean="0"/>
              <a:t>царства,  понять</a:t>
            </a:r>
            <a:r>
              <a:rPr lang="ru-RU" dirty="0" smtClean="0"/>
              <a:t>, почему Александр не потерпел ни одного поражения в битвах. </a:t>
            </a:r>
          </a:p>
        </p:txBody>
      </p:sp>
    </p:spTree>
    <p:extLst>
      <p:ext uri="{BB962C8B-B14F-4D97-AF65-F5344CB8AC3E}">
        <p14:creationId xmlns:p14="http://schemas.microsoft.com/office/powerpoint/2010/main" val="1149835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7"/>
            <a:ext cx="9144000" cy="61653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640" y="0"/>
            <a:ext cx="6400800" cy="685800"/>
          </a:xfrm>
        </p:spPr>
        <p:txBody>
          <a:bodyPr>
            <a:noAutofit/>
          </a:bodyPr>
          <a:lstStyle/>
          <a:p>
            <a:r>
              <a:rPr lang="ru-RU" sz="3200" dirty="0" smtClean="0"/>
              <a:t>Битва при </a:t>
            </a:r>
            <a:r>
              <a:rPr lang="ru-RU" sz="3200" dirty="0" err="1" smtClean="0"/>
              <a:t>Гранике</a:t>
            </a:r>
            <a:r>
              <a:rPr lang="ru-RU" sz="3200" dirty="0" smtClean="0"/>
              <a:t> 334 г. до </a:t>
            </a:r>
            <a:r>
              <a:rPr lang="ru-RU" sz="3200" dirty="0" err="1" smtClean="0"/>
              <a:t>н.э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0438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908720"/>
            <a:ext cx="7745505" cy="4569370"/>
          </a:xfrm>
        </p:spPr>
        <p:txBody>
          <a:bodyPr>
            <a:normAutofit/>
          </a:bodyPr>
          <a:lstStyle/>
          <a:p>
            <a:r>
              <a:rPr lang="ru-RU" dirty="0" smtClean="0"/>
              <a:t>Силы сторон</a:t>
            </a:r>
            <a:r>
              <a:rPr lang="en-US" dirty="0" smtClean="0"/>
              <a:t>:</a:t>
            </a:r>
          </a:p>
          <a:p>
            <a:r>
              <a:rPr lang="ru-RU" dirty="0" smtClean="0"/>
              <a:t>Македонцы</a:t>
            </a:r>
            <a:r>
              <a:rPr lang="en-US" dirty="0" smtClean="0"/>
              <a:t>:</a:t>
            </a:r>
            <a:r>
              <a:rPr lang="ru-RU" dirty="0"/>
              <a:t>30 тыс. пехоты и 5 тыс. </a:t>
            </a:r>
            <a:r>
              <a:rPr lang="ru-RU" dirty="0" smtClean="0"/>
              <a:t>конницы</a:t>
            </a:r>
          </a:p>
          <a:p>
            <a:r>
              <a:rPr lang="ru-RU" dirty="0" smtClean="0"/>
              <a:t>Персы</a:t>
            </a:r>
            <a:r>
              <a:rPr lang="en-US" dirty="0" smtClean="0"/>
              <a:t>: </a:t>
            </a:r>
            <a:r>
              <a:rPr lang="ru-RU" dirty="0"/>
              <a:t>35 тыс. пехоты и 5 тыс. </a:t>
            </a:r>
            <a:r>
              <a:rPr lang="ru-RU" dirty="0" smtClean="0"/>
              <a:t>конницы</a:t>
            </a:r>
            <a:endParaRPr lang="en-US" dirty="0" smtClean="0"/>
          </a:p>
          <a:p>
            <a:r>
              <a:rPr lang="ru-RU" dirty="0" smtClean="0"/>
              <a:t>Полководцы</a:t>
            </a:r>
            <a:r>
              <a:rPr lang="en-US" dirty="0" smtClean="0"/>
              <a:t>: </a:t>
            </a:r>
            <a:r>
              <a:rPr lang="ru-RU" dirty="0" err="1" smtClean="0"/>
              <a:t>Мемнон</a:t>
            </a:r>
            <a:r>
              <a:rPr lang="ru-RU" dirty="0" smtClean="0"/>
              <a:t> у персов</a:t>
            </a:r>
            <a:r>
              <a:rPr lang="de-DE" dirty="0" smtClean="0"/>
              <a:t>.</a:t>
            </a:r>
            <a:r>
              <a:rPr lang="ru-RU" dirty="0" smtClean="0"/>
              <a:t> Александр у македонцев.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3868" y="33327"/>
            <a:ext cx="7756263" cy="1054250"/>
          </a:xfrm>
        </p:spPr>
        <p:txBody>
          <a:bodyPr/>
          <a:lstStyle/>
          <a:p>
            <a:r>
              <a:rPr lang="ru-RU" sz="4000" dirty="0" smtClean="0"/>
              <a:t>Битва при реке </a:t>
            </a:r>
            <a:r>
              <a:rPr lang="ru-RU" sz="4000" dirty="0" err="1" smtClean="0"/>
              <a:t>Граник</a:t>
            </a:r>
            <a:r>
              <a:rPr lang="ru-RU" sz="4000" dirty="0" smtClean="0"/>
              <a:t> 334г.до н.э.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914400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92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262"/>
            <a:ext cx="9144000" cy="626373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0"/>
            <a:ext cx="7756263" cy="69269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Расстановка войск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8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59492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9472"/>
            <a:ext cx="7756263" cy="1054250"/>
          </a:xfrm>
        </p:spPr>
        <p:txBody>
          <a:bodyPr/>
          <a:lstStyle/>
          <a:p>
            <a:r>
              <a:rPr lang="ru-RU" sz="4400" dirty="0" smtClean="0"/>
              <a:t>Битва при </a:t>
            </a:r>
            <a:r>
              <a:rPr lang="ru-RU" sz="4400" dirty="0" err="1" smtClean="0"/>
              <a:t>Иссе</a:t>
            </a:r>
            <a:r>
              <a:rPr lang="ru-RU" sz="4400" dirty="0" smtClean="0"/>
              <a:t> 333г.до н.э.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44163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9411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229200"/>
            <a:ext cx="9144000" cy="1628800"/>
          </a:xfrm>
        </p:spPr>
        <p:txBody>
          <a:bodyPr numCol="2"/>
          <a:lstStyle/>
          <a:p>
            <a:pPr algn="ctr"/>
            <a:r>
              <a:rPr lang="ru-RU" sz="2400" dirty="0" smtClean="0"/>
              <a:t>Армия Александра</a:t>
            </a:r>
            <a:r>
              <a:rPr lang="en-US" sz="2400" dirty="0" smtClean="0"/>
              <a:t>:</a:t>
            </a:r>
            <a:r>
              <a:rPr lang="ru-RU" sz="2400" dirty="0"/>
              <a:t>35 тыс. пехоты</a:t>
            </a:r>
            <a:r>
              <a:rPr lang="ru-RU" sz="2400" dirty="0" smtClean="0"/>
              <a:t>,</a:t>
            </a:r>
            <a:r>
              <a:rPr lang="en-US" sz="2400" dirty="0" smtClean="0"/>
              <a:t>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5 тыс. </a:t>
            </a:r>
            <a:r>
              <a:rPr lang="ru-RU" sz="2400" dirty="0" smtClean="0"/>
              <a:t>конных. 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Армия Дария </a:t>
            </a:r>
            <a:r>
              <a:rPr lang="de-DE" sz="2400" dirty="0" smtClean="0"/>
              <a:t>III</a:t>
            </a:r>
            <a:r>
              <a:rPr lang="en-US" sz="2400" dirty="0" smtClean="0"/>
              <a:t>:</a:t>
            </a:r>
            <a:r>
              <a:rPr lang="ru-RU" sz="2400" dirty="0" smtClean="0"/>
              <a:t> 100 </a:t>
            </a:r>
            <a:r>
              <a:rPr lang="ru-RU" sz="2400" dirty="0" err="1" smtClean="0"/>
              <a:t>тыс.человек</a:t>
            </a:r>
            <a:r>
              <a:rPr lang="ru-RU" sz="2400" dirty="0" smtClean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888219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60932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55776" y="0"/>
            <a:ext cx="4114800" cy="701040"/>
          </a:xfrm>
        </p:spPr>
        <p:txBody>
          <a:bodyPr/>
          <a:lstStyle/>
          <a:p>
            <a:r>
              <a:rPr lang="ru-RU" dirty="0" smtClean="0"/>
              <a:t>Осада  Тира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914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537321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/>
          <a:lstStyle/>
          <a:p>
            <a:r>
              <a:rPr lang="ru-RU" sz="2800" dirty="0" smtClean="0"/>
              <a:t>Осада города Тира длилась пол года. Осаждённые сражались отчаянно. В нём сам Александр был ранен стрелой из баллисты, но выжил и продолжил поход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9106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Древние греки измеряли длину с помощью локтей (расстояние от локтя до кулака).  </a:t>
            </a:r>
            <a:endParaRPr lang="ru-RU" dirty="0"/>
          </a:p>
          <a:p>
            <a:r>
              <a:rPr lang="ru-RU" dirty="0" smtClean="0"/>
              <a:t>Одной из крупных мер весов в Греции и Македонии был талант. Талант  равен 30 кг.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Физкульт</a:t>
            </a:r>
            <a:r>
              <a:rPr lang="ru-RU" dirty="0" smtClean="0"/>
              <a:t> минутка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25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Завоевание Египта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417646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Египет не оказал сопротивления Александру. Его встретили как освободителя и провозгласили сыном бога Ра, то есть фараоном. </a:t>
            </a:r>
          </a:p>
          <a:p>
            <a:pPr algn="ctr"/>
            <a:r>
              <a:rPr lang="ru-RU" sz="2400" dirty="0" smtClean="0"/>
              <a:t>В 332 году до н.э. была основан город Александрия. В городе была построена одна из огромнейших библиотек Древнего Мира. Маяк, построенный в Александрии Египетской, был одним из чудес Света.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82" y="3284984"/>
            <a:ext cx="6178058" cy="35730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284984"/>
            <a:ext cx="3707904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093296"/>
            <a:ext cx="7543800" cy="7537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Александрия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65304"/>
          </a:xfrm>
        </p:spPr>
      </p:pic>
    </p:spTree>
    <p:extLst>
      <p:ext uri="{BB962C8B-B14F-4D97-AF65-F5344CB8AC3E}">
        <p14:creationId xmlns:p14="http://schemas.microsoft.com/office/powerpoint/2010/main" val="137280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Битва при </a:t>
            </a:r>
            <a:r>
              <a:rPr lang="ru-RU" dirty="0" err="1" smtClean="0"/>
              <a:t>Гавгамеллах</a:t>
            </a:r>
            <a:r>
              <a:rPr lang="ru-RU" dirty="0" smtClean="0"/>
              <a:t> 331г.до н.э.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3999" cy="6192688"/>
          </a:xfrm>
        </p:spPr>
      </p:pic>
    </p:spTree>
    <p:extLst>
      <p:ext uri="{BB962C8B-B14F-4D97-AF65-F5344CB8AC3E}">
        <p14:creationId xmlns:p14="http://schemas.microsoft.com/office/powerpoint/2010/main" val="37623931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Вавилон- столица империи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4427983" cy="566124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43000"/>
            <a:ext cx="451402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5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Битва при </a:t>
            </a:r>
            <a:r>
              <a:rPr lang="ru-RU" dirty="0" err="1" smtClean="0"/>
              <a:t>Гидаспе</a:t>
            </a:r>
            <a:r>
              <a:rPr lang="ru-RU" dirty="0" smtClean="0"/>
              <a:t> 326г. до н.э.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1"/>
            <a:ext cx="6156176" cy="1656183"/>
          </a:xfrm>
        </p:spPr>
        <p:txBody>
          <a:bodyPr numCol="2">
            <a:normAutofit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383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323 году до н.э. Александр умер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Его жена была беременна, но Александр о ребенке не знал. Когда на смертном одре его спросили</a:t>
            </a:r>
            <a:r>
              <a:rPr lang="en-US" sz="2400" dirty="0" smtClean="0"/>
              <a:t>: “</a:t>
            </a:r>
            <a:r>
              <a:rPr lang="ru-RU" sz="2400" dirty="0" smtClean="0"/>
              <a:t>Кому достанется твоя </a:t>
            </a:r>
            <a:r>
              <a:rPr lang="ru-RU" sz="2800" dirty="0" smtClean="0"/>
              <a:t>империя?</a:t>
            </a:r>
            <a:r>
              <a:rPr lang="en-US" sz="2800" dirty="0" smtClean="0"/>
              <a:t>”</a:t>
            </a:r>
            <a:r>
              <a:rPr lang="ru-RU" sz="2800" dirty="0" smtClean="0"/>
              <a:t>. Он ответил </a:t>
            </a:r>
            <a:r>
              <a:rPr lang="en-US" sz="2800" dirty="0" smtClean="0"/>
              <a:t>: “</a:t>
            </a:r>
            <a:r>
              <a:rPr lang="ru-RU" sz="2800" dirty="0" smtClean="0"/>
              <a:t>Лучшему</a:t>
            </a:r>
            <a:r>
              <a:rPr lang="en-US" sz="2800" dirty="0" smtClean="0"/>
              <a:t>”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92" y="2852936"/>
            <a:ext cx="9167192" cy="400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555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Параграф 42, доделать контурные карты.</a:t>
            </a:r>
          </a:p>
        </p:txBody>
      </p:sp>
    </p:spTree>
    <p:extLst>
      <p:ext uri="{BB962C8B-B14F-4D97-AF65-F5344CB8AC3E}">
        <p14:creationId xmlns:p14="http://schemas.microsoft.com/office/powerpoint/2010/main" val="13557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1924</TotalTime>
  <Words>282</Words>
  <Application>Microsoft Office PowerPoint</Application>
  <PresentationFormat>Экран (4:3)</PresentationFormat>
  <Paragraphs>29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Кутюр</vt:lpstr>
      <vt:lpstr>Базовая</vt:lpstr>
      <vt:lpstr>Твердый переплет</vt:lpstr>
      <vt:lpstr>BlackTie</vt:lpstr>
      <vt:lpstr>Тема Office</vt:lpstr>
      <vt:lpstr>Тема урока</vt:lpstr>
      <vt:lpstr>Цель урока</vt:lpstr>
      <vt:lpstr>Битва при Гранике 334 г. до н.э</vt:lpstr>
      <vt:lpstr>Битва при реке Граник 334г.до н.э.</vt:lpstr>
      <vt:lpstr>Расстановка войск</vt:lpstr>
      <vt:lpstr>Битва при Иссе 333г.до н.э.</vt:lpstr>
      <vt:lpstr>Армия Александра:35 тыс. пехоты,  5 тыс. конных.   Армия Дария III: 100 тыс.человек. </vt:lpstr>
      <vt:lpstr>Осада  Тира</vt:lpstr>
      <vt:lpstr>Осада города Тира длилась пол года. Осаждённые сражались отчаянно. В нём сам Александр был ранен стрелой из баллисты, но выжил и продолжил поход </vt:lpstr>
      <vt:lpstr>Физкульт минутка</vt:lpstr>
      <vt:lpstr>Завоевание Египта</vt:lpstr>
      <vt:lpstr>Александрия</vt:lpstr>
      <vt:lpstr>Битва при Гавгамеллах 331г.до н.э.</vt:lpstr>
      <vt:lpstr>Вавилон- столица империи</vt:lpstr>
      <vt:lpstr>Битва при Гидаспе 326г. до н.э.</vt:lpstr>
      <vt:lpstr>В 323 году до н.э. Александр умер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Alex Dick</dc:creator>
  <cp:lastModifiedBy>HP</cp:lastModifiedBy>
  <cp:revision>25</cp:revision>
  <dcterms:created xsi:type="dcterms:W3CDTF">2017-03-12T04:18:57Z</dcterms:created>
  <dcterms:modified xsi:type="dcterms:W3CDTF">2017-03-14T07:28:02Z</dcterms:modified>
</cp:coreProperties>
</file>