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20" r:id="rId2"/>
    <p:sldMasterId id="2147483732" r:id="rId3"/>
    <p:sldMasterId id="2147483744" r:id="rId4"/>
    <p:sldMasterId id="2147483756" r:id="rId5"/>
    <p:sldMasterId id="2147483804" r:id="rId6"/>
    <p:sldMasterId id="2147483816" r:id="rId7"/>
    <p:sldMasterId id="2147483828" r:id="rId8"/>
    <p:sldMasterId id="2147483840" r:id="rId9"/>
    <p:sldMasterId id="2147483852" r:id="rId10"/>
    <p:sldMasterId id="2147483864" r:id="rId11"/>
  </p:sldMasterIdLst>
  <p:notesMasterIdLst>
    <p:notesMasterId r:id="rId29"/>
  </p:notesMasterIdLst>
  <p:sldIdLst>
    <p:sldId id="256" r:id="rId12"/>
    <p:sldId id="257" r:id="rId13"/>
    <p:sldId id="259" r:id="rId14"/>
    <p:sldId id="258" r:id="rId15"/>
    <p:sldId id="272" r:id="rId16"/>
    <p:sldId id="260" r:id="rId17"/>
    <p:sldId id="267" r:id="rId18"/>
    <p:sldId id="261" r:id="rId19"/>
    <p:sldId id="262" r:id="rId20"/>
    <p:sldId id="263" r:id="rId21"/>
    <p:sldId id="264" r:id="rId22"/>
    <p:sldId id="265" r:id="rId23"/>
    <p:sldId id="269" r:id="rId24"/>
    <p:sldId id="266" r:id="rId25"/>
    <p:sldId id="268" r:id="rId26"/>
    <p:sldId id="270" r:id="rId27"/>
    <p:sldId id="27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E0EAA-7B86-4E4A-91FD-EE242D933C63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2B659-32F2-4A28-A648-BBC72901A1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3899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2B659-32F2-4A28-A648-BBC72901A10B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603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04664"/>
            <a:ext cx="4102224" cy="1470025"/>
          </a:xfrm>
        </p:spPr>
        <p:txBody>
          <a:bodyPr/>
          <a:lstStyle/>
          <a:p>
            <a:r>
              <a:rPr lang="ru-RU" dirty="0" smtClean="0"/>
              <a:t>Тема урока</a:t>
            </a:r>
            <a:r>
              <a:rPr lang="en-US" dirty="0" smtClean="0"/>
              <a:t>: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348880"/>
            <a:ext cx="4788024" cy="4032448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tx1"/>
                </a:solidFill>
              </a:rPr>
              <a:t>Единовластие Гая Юлия Цезаря</a:t>
            </a:r>
          </a:p>
          <a:p>
            <a:r>
              <a:rPr lang="ru-RU" sz="4400" dirty="0"/>
              <a:t> </a:t>
            </a:r>
            <a:r>
              <a:rPr lang="ru-RU" sz="2400" dirty="0" smtClean="0"/>
              <a:t>(100 год </a:t>
            </a:r>
            <a:r>
              <a:rPr lang="ru-RU" sz="2400" dirty="0"/>
              <a:t>до н. э. — 15 марта 44 года до н. э.)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4281"/>
            <a:ext cx="4202329" cy="695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7512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урока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Узнать, как Цезарь пришёл к власти и как использовал её.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65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Являлось ли благом правление Цезаря?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на урок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025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ancienthistorylists.com/wp-content/uploads/2014/07/Gaius-Mari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0"/>
            <a:ext cx="4155054" cy="6851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24000"/>
            <a:ext cx="4618856" cy="4572000"/>
          </a:xfrm>
        </p:spPr>
        <p:txBody>
          <a:bodyPr/>
          <a:lstStyle/>
          <a:p>
            <a:r>
              <a:rPr lang="ru-RU" dirty="0" smtClean="0"/>
              <a:t>В </a:t>
            </a:r>
            <a:r>
              <a:rPr lang="en-US" dirty="0" smtClean="0"/>
              <a:t>I</a:t>
            </a:r>
            <a:r>
              <a:rPr lang="ru-RU" dirty="0" smtClean="0"/>
              <a:t> веке до н.э.  В римской армии происходят изменения. Служение в армии было привилегией патрициев и наиболее богатых плебеев, однако Гай Марий ввел всеобщую воинскую повинность.  Государство стало содержать легионеров.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5915000" cy="1219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Изменения в армии Рима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507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Самые влиятельные римляне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44" y="1268760"/>
            <a:ext cx="4286250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812" y="1268760"/>
            <a:ext cx="4677188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4224" y="5795971"/>
            <a:ext cx="428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Марк Красс</a:t>
            </a:r>
            <a:endParaRPr lang="ru-RU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4471212" y="5805264"/>
            <a:ext cx="4672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 smtClean="0"/>
              <a:t>Гней</a:t>
            </a:r>
            <a:r>
              <a:rPr lang="ru-RU" sz="4000" dirty="0" smtClean="0"/>
              <a:t> </a:t>
            </a:r>
            <a:r>
              <a:rPr lang="ru-RU" sz="4000" dirty="0" smtClean="0"/>
              <a:t>Помпей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419251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771800" y="0"/>
            <a:ext cx="3384376" cy="936104"/>
          </a:xfrm>
        </p:spPr>
        <p:txBody>
          <a:bodyPr>
            <a:normAutofit/>
          </a:bodyPr>
          <a:lstStyle/>
          <a:p>
            <a:r>
              <a:rPr lang="ru-RU" sz="4000" dirty="0" smtClean="0"/>
              <a:t>Новый игрок</a:t>
            </a:r>
            <a:endParaRPr lang="ru-RU" sz="40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1412776"/>
            <a:ext cx="4644008" cy="5445223"/>
          </a:xfrm>
        </p:spPr>
        <p:txBody>
          <a:bodyPr>
            <a:noAutofit/>
          </a:bodyPr>
          <a:lstStyle/>
          <a:p>
            <a:r>
              <a:rPr lang="ru-RU" sz="2000" dirty="0" smtClean="0"/>
              <a:t>Цезарь решил сделать ставку на плебеев. Он помирил своих соперников- Красса и Помпея и был создан </a:t>
            </a:r>
            <a:r>
              <a:rPr lang="en-US" sz="2000" dirty="0" smtClean="0"/>
              <a:t>I</a:t>
            </a:r>
            <a:r>
              <a:rPr lang="ru-RU" sz="2000" dirty="0" smtClean="0"/>
              <a:t> Триумвират. </a:t>
            </a:r>
          </a:p>
          <a:p>
            <a:r>
              <a:rPr lang="ru-RU" sz="2000" dirty="0" smtClean="0"/>
              <a:t>Триумвират- союз трех правителей.  </a:t>
            </a:r>
          </a:p>
          <a:p>
            <a:r>
              <a:rPr lang="ru-RU" sz="2000" dirty="0" smtClean="0"/>
              <a:t>Как Цезарь угождал плебеям</a:t>
            </a:r>
            <a:r>
              <a:rPr lang="ru-RU" sz="2000" dirty="0"/>
              <a:t>?</a:t>
            </a:r>
            <a:r>
              <a:rPr lang="ru-RU" sz="2000" dirty="0" smtClean="0"/>
              <a:t> Почему он не </a:t>
            </a:r>
            <a:r>
              <a:rPr lang="ru-RU" sz="2000" dirty="0" err="1" smtClean="0"/>
              <a:t>союзничал</a:t>
            </a:r>
            <a:r>
              <a:rPr lang="ru-RU" sz="2000" dirty="0" smtClean="0"/>
              <a:t> с патрициями? (</a:t>
            </a:r>
            <a:r>
              <a:rPr lang="ru-RU" sz="2000" dirty="0" err="1" smtClean="0"/>
              <a:t>стр</a:t>
            </a:r>
            <a:r>
              <a:rPr lang="ru-RU" sz="2000" dirty="0" smtClean="0"/>
              <a:t> 252 пункт 2)</a:t>
            </a:r>
            <a:endParaRPr lang="ru-RU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268760"/>
            <a:ext cx="4328445" cy="558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100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Физкультминутка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Если утверждение верное - то вы садитесь. Если не верное - то стоите.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194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Умножение 4"/>
          <p:cNvSpPr/>
          <p:nvPr/>
        </p:nvSpPr>
        <p:spPr>
          <a:xfrm>
            <a:off x="5796136" y="2204864"/>
            <a:ext cx="432048" cy="504056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1490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Достижения Цезаря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52 году состоялась битва при </a:t>
            </a:r>
            <a:r>
              <a:rPr lang="ru-RU" dirty="0" err="1" smtClean="0"/>
              <a:t>Алезии</a:t>
            </a:r>
            <a:r>
              <a:rPr lang="ru-RU" dirty="0" smtClean="0"/>
              <a:t>. Галлов возглавил </a:t>
            </a:r>
            <a:r>
              <a:rPr lang="ru-RU" dirty="0" err="1" smtClean="0"/>
              <a:t>Верценгеторигс</a:t>
            </a:r>
            <a:r>
              <a:rPr lang="ru-RU" dirty="0" smtClean="0"/>
              <a:t>. Римлян было меньше, но Цезарь сумел разделить войско противника. Галлы проиграли.</a:t>
            </a:r>
          </a:p>
          <a:p>
            <a:r>
              <a:rPr lang="ru-RU" dirty="0" smtClean="0"/>
              <a:t>Цезарь первым совершил экспедицию в Британию.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1965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556793"/>
            <a:ext cx="7272808" cy="4569370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Помпей и Красс поняли, что Цезарь стал самым популярным политиком в Риме. </a:t>
            </a:r>
          </a:p>
          <a:p>
            <a:r>
              <a:rPr lang="ru-RU" dirty="0" smtClean="0"/>
              <a:t>Красс захотел тоже отличиться в боях с Парфией. В битве при </a:t>
            </a:r>
            <a:r>
              <a:rPr lang="ru-RU" dirty="0" err="1" smtClean="0"/>
              <a:t>Каррах</a:t>
            </a:r>
            <a:r>
              <a:rPr lang="ru-RU" dirty="0" smtClean="0"/>
              <a:t> в 53 г. до н.э. его войско было разгромлено, а сам он был убит на переговорах с парфянами. </a:t>
            </a:r>
          </a:p>
          <a:p>
            <a:r>
              <a:rPr lang="ru-RU" dirty="0" smtClean="0"/>
              <a:t>Помпей же подговорил сенат вызвать Цезаря в Рим для отчёта в своих действиях, а в случае неявки - объявить предателем.</a:t>
            </a:r>
          </a:p>
          <a:p>
            <a:r>
              <a:rPr lang="ru-RU" dirty="0" smtClean="0"/>
              <a:t>В 49 г. до н.э. цезарь перешёл Рубикон и вошёл в Рим. Люди встречали его с восторгом. Так началась Гражданская война в Риме (война внутри страны, за власть)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56263" cy="864096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Захват Цезарем власти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523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9 августа 48 г. до н.э. Состоялась битва при </a:t>
            </a:r>
            <a:r>
              <a:rPr lang="ru-RU" dirty="0" err="1" smtClean="0"/>
              <a:t>Фарсале</a:t>
            </a:r>
            <a:r>
              <a:rPr lang="ru-RU" dirty="0" smtClean="0"/>
              <a:t> (местность в Греции). Победил в данной битве Гай Юлий Цезарь. Пленных и сложивших оружие сторонников Помпея он простил.</a:t>
            </a:r>
          </a:p>
          <a:p>
            <a:r>
              <a:rPr lang="ru-RU" dirty="0" smtClean="0"/>
              <a:t>47 год до н.э. Цезарь оставил 3 легиона в Египте, тем самым оформив </a:t>
            </a:r>
            <a:r>
              <a:rPr lang="ru-RU" smtClean="0"/>
              <a:t>его зависимость от Рима.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/>
              <a:t>Конец гражданской войны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1257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8920"/>
            <a:ext cx="9144000" cy="41490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6128" y="408373"/>
            <a:ext cx="8322336" cy="500348"/>
          </a:xfrm>
        </p:spPr>
        <p:txBody>
          <a:bodyPr>
            <a:noAutofit/>
          </a:bodyPr>
          <a:lstStyle/>
          <a:p>
            <a:r>
              <a:rPr lang="ru-RU" sz="2800" dirty="0" smtClean="0"/>
              <a:t>Новые слова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373563"/>
          </a:xfrm>
        </p:spPr>
        <p:txBody>
          <a:bodyPr/>
          <a:lstStyle/>
          <a:p>
            <a:r>
              <a:rPr lang="ru-RU" sz="2000" b="1" u="sng" dirty="0" smtClean="0">
                <a:solidFill>
                  <a:srgbClr val="FF0000"/>
                </a:solidFill>
              </a:rPr>
              <a:t>Ветеран</a:t>
            </a:r>
            <a:r>
              <a:rPr lang="ru-RU" sz="2000" dirty="0" smtClean="0"/>
              <a:t>-солдат, завершивший службу.</a:t>
            </a:r>
          </a:p>
          <a:p>
            <a:r>
              <a:rPr lang="ru-RU" sz="2000" b="1" u="sng" dirty="0" smtClean="0">
                <a:solidFill>
                  <a:srgbClr val="FF0000"/>
                </a:solidFill>
              </a:rPr>
              <a:t>Диктатор</a:t>
            </a:r>
            <a:r>
              <a:rPr lang="ru-RU" sz="2000" dirty="0" smtClean="0"/>
              <a:t>- правитель, обладавший неограниченной властью.</a:t>
            </a:r>
          </a:p>
          <a:p>
            <a:r>
              <a:rPr lang="ru-RU" sz="2000" b="1" u="sng" dirty="0" err="1" smtClean="0">
                <a:solidFill>
                  <a:srgbClr val="FF0000"/>
                </a:solidFill>
              </a:rPr>
              <a:t>Эвокаты</a:t>
            </a:r>
            <a:r>
              <a:rPr lang="ru-RU" sz="2000" dirty="0" smtClean="0"/>
              <a:t>- ветераны, вернувшиеся на службу.</a:t>
            </a:r>
          </a:p>
          <a:p>
            <a:r>
              <a:rPr lang="ru-RU" sz="2000" b="1" u="sng" dirty="0" smtClean="0">
                <a:solidFill>
                  <a:srgbClr val="FF0000"/>
                </a:solidFill>
              </a:rPr>
              <a:t>Легат</a:t>
            </a:r>
            <a:r>
              <a:rPr lang="ru-RU" sz="2000" dirty="0" smtClean="0"/>
              <a:t>- командующий легионом(5тысч легионеров)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9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Правление Цезаря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ru-RU" dirty="0" smtClean="0"/>
              <a:t>Выберите 2 человек, которые будут задавать вопросы другим командам. Вы можете задать только 2 вопроса, двум разным командам. Вопросы должны быть из разных подпунктов.</a:t>
            </a:r>
          </a:p>
          <a:p>
            <a:r>
              <a:rPr lang="ru-RU" dirty="0" smtClean="0"/>
              <a:t>Оставшиеся в команде выбирают себе подпункт, читают и запоминают его. Если вопрос, который задали вашей команде о вашем подпункте, то на него отвечаете вы. </a:t>
            </a:r>
          </a:p>
          <a:p>
            <a:r>
              <a:rPr lang="ru-RU" dirty="0" smtClean="0"/>
              <a:t>Каждый вопрос оценивается мечем, а правильный ответ на него щитом.</a:t>
            </a:r>
          </a:p>
          <a:p>
            <a:r>
              <a:rPr lang="ru-RU" dirty="0" smtClean="0"/>
              <a:t>Команда набравшая большее количество щитов и мечей побеждает. Подсчёт ведётся в конце урока.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793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Гибель Цезаря (44 год до н.э.)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672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Являлось ли благом правление Цезаря?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Посовещайтесь в команде. Потом один кадет должен дать ответ.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118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Парфянский легион  мечей,  щитов</a:t>
            </a:r>
          </a:p>
          <a:p>
            <a:r>
              <a:rPr lang="ru-RU" dirty="0" smtClean="0"/>
              <a:t>Германский легион  мечей,  щитов</a:t>
            </a:r>
          </a:p>
          <a:p>
            <a:r>
              <a:rPr lang="ru-RU" dirty="0" smtClean="0"/>
              <a:t>Галльский легион  </a:t>
            </a:r>
            <a:r>
              <a:rPr lang="ru-RU" dirty="0"/>
              <a:t>мечей,  </a:t>
            </a:r>
            <a:r>
              <a:rPr lang="ru-RU" dirty="0" smtClean="0"/>
              <a:t>щитов</a:t>
            </a:r>
          </a:p>
          <a:p>
            <a:r>
              <a:rPr lang="ru-RU" dirty="0" smtClean="0"/>
              <a:t>Македонский легион </a:t>
            </a:r>
            <a:r>
              <a:rPr lang="ru-RU" dirty="0"/>
              <a:t>мечей,  щитов</a:t>
            </a:r>
          </a:p>
          <a:p>
            <a:pPr marL="6858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Итог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995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Параграф 52. </a:t>
            </a:r>
          </a:p>
          <a:p>
            <a:r>
              <a:rPr lang="ru-RU" dirty="0" smtClean="0"/>
              <a:t>Либо конспект параграфа, либо устное чтение.</a:t>
            </a:r>
          </a:p>
          <a:p>
            <a:r>
              <a:rPr lang="ru-RU" dirty="0" smtClean="0"/>
              <a:t>Для всех</a:t>
            </a:r>
            <a:r>
              <a:rPr lang="en-US" dirty="0" smtClean="0"/>
              <a:t>: </a:t>
            </a:r>
            <a:r>
              <a:rPr lang="ru-RU" dirty="0" smtClean="0"/>
              <a:t>выучить новые слов</a:t>
            </a:r>
          </a:p>
        </p:txBody>
      </p:sp>
    </p:spTree>
    <p:extLst>
      <p:ext uri="{BB962C8B-B14F-4D97-AF65-F5344CB8AC3E}">
        <p14:creationId xmlns:p14="http://schemas.microsoft.com/office/powerpoint/2010/main" val="371760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jpeg"/></Relationships>
</file>

<file path=ppt/theme/_rels/them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1808</TotalTime>
  <Words>537</Words>
  <Application>Microsoft Office PowerPoint</Application>
  <PresentationFormat>Экран (4:3)</PresentationFormat>
  <Paragraphs>52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Апекс</vt:lpstr>
      <vt:lpstr>1_Бумажная</vt:lpstr>
      <vt:lpstr>Твердый переплет</vt:lpstr>
      <vt:lpstr>Техническая</vt:lpstr>
      <vt:lpstr>Аспект</vt:lpstr>
      <vt:lpstr>Аптека</vt:lpstr>
      <vt:lpstr>Модульная</vt:lpstr>
      <vt:lpstr>Метро</vt:lpstr>
      <vt:lpstr>Горизонт</vt:lpstr>
      <vt:lpstr>Бумажная</vt:lpstr>
      <vt:lpstr>Кутюр</vt:lpstr>
      <vt:lpstr>Тема урока:</vt:lpstr>
      <vt:lpstr>Цель урока</vt:lpstr>
      <vt:lpstr>Задание на урок</vt:lpstr>
      <vt:lpstr>Изменения в армии Рима</vt:lpstr>
      <vt:lpstr>Самые влиятельные римляне</vt:lpstr>
      <vt:lpstr>Новый игрок</vt:lpstr>
      <vt:lpstr>Физкультминутка</vt:lpstr>
      <vt:lpstr>Презентация PowerPoint</vt:lpstr>
      <vt:lpstr>Достижения Цезаря</vt:lpstr>
      <vt:lpstr>Захват Цезарем власти</vt:lpstr>
      <vt:lpstr>Конец гражданской войны</vt:lpstr>
      <vt:lpstr>Новые слова</vt:lpstr>
      <vt:lpstr>Правление Цезаря</vt:lpstr>
      <vt:lpstr>Гибель Цезаря (44 год до н.э.)</vt:lpstr>
      <vt:lpstr>Являлось ли благом правление Цезаря?</vt:lpstr>
      <vt:lpstr>Итог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 Dick</dc:creator>
  <cp:lastModifiedBy>HP</cp:lastModifiedBy>
  <cp:revision>34</cp:revision>
  <dcterms:created xsi:type="dcterms:W3CDTF">2017-04-17T15:33:57Z</dcterms:created>
  <dcterms:modified xsi:type="dcterms:W3CDTF">2017-05-02T05:28:12Z</dcterms:modified>
</cp:coreProperties>
</file>