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2CF38-6568-4B63-840E-D3D7273E3FC7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CE51654-8CDF-4776-B9C7-57F367DAB3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2CF38-6568-4B63-840E-D3D7273E3FC7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CE51654-8CDF-4776-B9C7-57F367DAB3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2CF38-6568-4B63-840E-D3D7273E3FC7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1654-8CDF-4776-B9C7-57F367DAB3C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2CF38-6568-4B63-840E-D3D7273E3FC7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1654-8CDF-4776-B9C7-57F367DAB3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2CF38-6568-4B63-840E-D3D7273E3FC7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CE51654-8CDF-4776-B9C7-57F367DAB3C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2CF38-6568-4B63-840E-D3D7273E3FC7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1654-8CDF-4776-B9C7-57F367DAB3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2CF38-6568-4B63-840E-D3D7273E3FC7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1654-8CDF-4776-B9C7-57F367DAB3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2CF38-6568-4B63-840E-D3D7273E3FC7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1654-8CDF-4776-B9C7-57F367DAB3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2CF38-6568-4B63-840E-D3D7273E3FC7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1654-8CDF-4776-B9C7-57F367DAB3C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2CF38-6568-4B63-840E-D3D7273E3FC7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1654-8CDF-4776-B9C7-57F367DAB3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2CF38-6568-4B63-840E-D3D7273E3FC7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1654-8CDF-4776-B9C7-57F367DAB3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012CF38-6568-4B63-840E-D3D7273E3FC7}" type="datetimeFigureOut">
              <a:rPr lang="ru-RU" smtClean="0"/>
              <a:t>16.10.2017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CE51654-8CDF-4776-B9C7-57F367DAB3C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slide" Target="slide8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14.xml"/><Relationship Id="rId4" Type="http://schemas.openxmlformats.org/officeDocument/2006/relationships/slide" Target="slide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" Target="slide20.xml"/><Relationship Id="rId7" Type="http://schemas.openxmlformats.org/officeDocument/2006/relationships/slide" Target="slide28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5" Type="http://schemas.openxmlformats.org/officeDocument/2006/relationships/slide" Target="slide24.xml"/><Relationship Id="rId4" Type="http://schemas.openxmlformats.org/officeDocument/2006/relationships/slide" Target="slide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d1qsm8gx115ipa.cloudfront.net/_111/1501/_900122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3159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3284984"/>
            <a:ext cx="8458200" cy="1222375"/>
          </a:xfrm>
        </p:spPr>
        <p:txBody>
          <a:bodyPr>
            <a:noAutofit/>
          </a:bodyPr>
          <a:lstStyle/>
          <a:p>
            <a:r>
              <a:rPr lang="kk-KZ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“Денсаулық зор байлық”</a:t>
            </a:r>
            <a:br>
              <a:rPr lang="kk-KZ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интеллектуалдық сайыс</a:t>
            </a:r>
            <a:endParaRPr lang="ru-RU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kk-KZ" dirty="0" smtClean="0"/>
              <a:t>1 ұяшық. Денені шынықтыратын, денсаулыққа әсері мол сабақ</a:t>
            </a:r>
            <a:endParaRPr lang="ru-RU" dirty="0" smtClean="0"/>
          </a:p>
          <a:p>
            <a:r>
              <a:rPr lang="kk-KZ" dirty="0" smtClean="0"/>
              <a:t>Жауабы: дене тәрбиесі</a:t>
            </a:r>
            <a:endParaRPr lang="ru-RU" dirty="0" smtClean="0"/>
          </a:p>
          <a:p>
            <a:r>
              <a:rPr lang="kk-KZ" dirty="0" smtClean="0"/>
              <a:t>2-ұяшық. Ол судан қорқады, одан кір қорқады </a:t>
            </a:r>
            <a:endParaRPr lang="ru-RU" dirty="0" smtClean="0"/>
          </a:p>
          <a:p>
            <a:r>
              <a:rPr lang="kk-KZ" dirty="0" smtClean="0"/>
              <a:t>Жауабы: сабын</a:t>
            </a:r>
            <a:endParaRPr lang="ru-RU" dirty="0" smtClean="0"/>
          </a:p>
          <a:p>
            <a:r>
              <a:rPr lang="kk-KZ" dirty="0" smtClean="0"/>
              <a:t>3-ұяшық. «Таза» сөзінің антонимі, синонимі</a:t>
            </a:r>
            <a:endParaRPr lang="ru-RU" dirty="0" smtClean="0"/>
          </a:p>
          <a:p>
            <a:r>
              <a:rPr lang="kk-KZ" dirty="0" smtClean="0"/>
              <a:t>Жауабы: кір,  синонимі: мұнтаздай, жылан жалап кеткендей, тұнық, мөлдір</a:t>
            </a:r>
            <a:endParaRPr lang="ru-RU" dirty="0" smtClean="0"/>
          </a:p>
          <a:p>
            <a:r>
              <a:rPr lang="kk-KZ" dirty="0" smtClean="0"/>
              <a:t>4-ұяшық. Сан есім дегеніміз не? Сұрақтарын ата</a:t>
            </a:r>
            <a:endParaRPr lang="ru-RU" dirty="0" smtClean="0"/>
          </a:p>
          <a:p>
            <a:r>
              <a:rPr lang="kk-KZ" dirty="0" smtClean="0"/>
              <a:t>Жауабы: Сан есім заттың санын білдіретін сөз табы. Неше? Ненінші? Қанша? деген сұрақтарға жауап береді. </a:t>
            </a:r>
            <a:endParaRPr lang="ru-RU" dirty="0" smtClean="0"/>
          </a:p>
          <a:p>
            <a:r>
              <a:rPr lang="kk-KZ" dirty="0" smtClean="0"/>
              <a:t>5-ұяшық. Қазақ тілінде қанша сөз табы бар?</a:t>
            </a:r>
            <a:endParaRPr lang="ru-RU" dirty="0" smtClean="0"/>
          </a:p>
          <a:p>
            <a:r>
              <a:rPr lang="kk-KZ" dirty="0" smtClean="0"/>
              <a:t>Жауабы: 9</a:t>
            </a:r>
            <a:endParaRPr lang="ru-RU" dirty="0" smtClean="0"/>
          </a:p>
          <a:p>
            <a:r>
              <a:rPr lang="kk-KZ" dirty="0" smtClean="0"/>
              <a:t>6-ұяшық. Фонетика қандай сала?</a:t>
            </a:r>
            <a:endParaRPr lang="ru-RU" dirty="0" smtClean="0"/>
          </a:p>
          <a:p>
            <a:r>
              <a:rPr lang="kk-KZ" dirty="0" smtClean="0"/>
              <a:t>Жауабы: тіл білімінің тілдің дыбыстық жағын зерттейтін саласы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8686800" cy="838200"/>
          </a:xfrm>
        </p:spPr>
        <p:txBody>
          <a:bodyPr/>
          <a:lstStyle/>
          <a:p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Кезеңдері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1484784"/>
          <a:ext cx="8208912" cy="4824536"/>
        </p:xfrm>
        <a:graphic>
          <a:graphicData uri="http://schemas.openxmlformats.org/drawingml/2006/table">
            <a:tbl>
              <a:tblPr/>
              <a:tblGrid>
                <a:gridCol w="8208912"/>
              </a:tblGrid>
              <a:tr h="4824536"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 КЕЗЕҢ.  Алтын ұяшық</a:t>
                      </a:r>
                      <a:endParaRPr lang="ru-RU" sz="3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II КЕЗЕҢ. Мақал – сөз мәйегі</a:t>
                      </a:r>
                      <a:endParaRPr lang="ru-RU" sz="3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III КЕЗЕҢ. Постер қорғайық</a:t>
                      </a:r>
                      <a:endParaRPr lang="ru-RU" sz="3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IV КЕЗЕҢ. Кім жылдам</a:t>
                      </a:r>
                    </a:p>
                    <a:p>
                      <a:pPr marL="45720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Қорытынды</a:t>
                      </a:r>
                      <a:r>
                        <a:rPr kumimoji="0" lang="ru-RU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3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924944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kk-KZ" sz="66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 КЕЗЕҢ. </a:t>
            </a:r>
            <a:r>
              <a:rPr lang="kk-KZ" sz="66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kk-KZ" sz="66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kk-KZ" sz="66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kk-KZ" sz="6600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Алтын ұяшық</a:t>
            </a:r>
            <a:r>
              <a:rPr lang="ru-RU" sz="66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6600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6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484784"/>
            <a:ext cx="2520280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800" b="1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1</a:t>
            </a:r>
            <a:endParaRPr lang="ru-RU" sz="13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467544" y="3933056"/>
            <a:ext cx="2520280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13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6228184" y="3933056"/>
            <a:ext cx="2520280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800" b="1" dirty="0">
                <a:latin typeface="Times New Roman" pitchFamily="18" charset="0"/>
                <a:cs typeface="Times New Roman" pitchFamily="18" charset="0"/>
              </a:rPr>
              <a:t>6</a:t>
            </a:r>
            <a:endParaRPr lang="ru-RU" sz="13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>
            <a:hlinkClick r:id="rId5" action="ppaction://hlinksldjump"/>
          </p:cNvPr>
          <p:cNvSpPr/>
          <p:nvPr/>
        </p:nvSpPr>
        <p:spPr>
          <a:xfrm>
            <a:off x="3347864" y="3933056"/>
            <a:ext cx="2520280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8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13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>
            <a:hlinkClick r:id="rId6" action="ppaction://hlinksldjump"/>
          </p:cNvPr>
          <p:cNvSpPr/>
          <p:nvPr/>
        </p:nvSpPr>
        <p:spPr>
          <a:xfrm>
            <a:off x="6156176" y="1484784"/>
            <a:ext cx="2520280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8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13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>
            <a:hlinkClick r:id="rId7" action="ppaction://hlinksldjump"/>
          </p:cNvPr>
          <p:cNvSpPr/>
          <p:nvPr/>
        </p:nvSpPr>
        <p:spPr>
          <a:xfrm>
            <a:off x="3347864" y="1484784"/>
            <a:ext cx="2520280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13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	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412777"/>
            <a:ext cx="813690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                  1 ұяшық </a:t>
            </a:r>
          </a:p>
          <a:p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Денені шынықтыратын, денсаулыққа әсері мол сабақ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право 4">
            <a:hlinkClick r:id="rId2" action="ppaction://hlinksldjump"/>
          </p:cNvPr>
          <p:cNvSpPr/>
          <p:nvPr/>
        </p:nvSpPr>
        <p:spPr>
          <a:xfrm>
            <a:off x="5292080" y="5301208"/>
            <a:ext cx="2952328" cy="1224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16832"/>
            <a:ext cx="6651848" cy="265112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Жауабы: дене тәрбиесі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971600" y="4797152"/>
            <a:ext cx="2232248" cy="15121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844824"/>
            <a:ext cx="61024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		2-ұяшық 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Ол судан қорқады, одан кір қорқады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трелка вправо 4">
            <a:hlinkClick r:id="rId2" action="ppaction://hlinksldjump"/>
          </p:cNvPr>
          <p:cNvSpPr/>
          <p:nvPr/>
        </p:nvSpPr>
        <p:spPr>
          <a:xfrm>
            <a:off x="5076056" y="5517232"/>
            <a:ext cx="2808312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kk-KZ" dirty="0" smtClean="0"/>
              <a:t>Жауабы: сабын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Выгнутая вниз стрелка 3">
            <a:hlinkClick r:id="rId2" action="ppaction://hlinksldjump"/>
          </p:cNvPr>
          <p:cNvSpPr/>
          <p:nvPr/>
        </p:nvSpPr>
        <p:spPr>
          <a:xfrm>
            <a:off x="683568" y="5301208"/>
            <a:ext cx="1080120" cy="122413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				3-ұяшық</a:t>
            </a:r>
          </a:p>
          <a:p>
            <a:pPr>
              <a:buNone/>
            </a:pPr>
            <a:r>
              <a:rPr lang="kk-KZ" dirty="0" smtClean="0"/>
              <a:t> </a:t>
            </a:r>
            <a:r>
              <a:rPr lang="kk-KZ" dirty="0" smtClean="0"/>
              <a:t>«Таза» сөзінің антонимі, синонимі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4211960" y="4941168"/>
            <a:ext cx="3240360" cy="15841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700808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kk-KZ" dirty="0" smtClean="0"/>
              <a:t>	</a:t>
            </a:r>
            <a:r>
              <a:rPr lang="kk-KZ" dirty="0" smtClean="0"/>
              <a:t>Жауабы: кір,  синонимі: мұнтаздай, жылан жалап кеткендей, тұнық, мөлдір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395536" y="5013176"/>
            <a:ext cx="2520280" cy="158417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	</a:t>
            </a:r>
            <a:r>
              <a:rPr lang="kk-KZ" dirty="0" smtClean="0"/>
              <a:t>			4-ұяшық</a:t>
            </a:r>
          </a:p>
          <a:p>
            <a:pPr>
              <a:buNone/>
            </a:pPr>
            <a:r>
              <a:rPr lang="kk-KZ" dirty="0" smtClean="0"/>
              <a:t> </a:t>
            </a:r>
            <a:r>
              <a:rPr lang="kk-KZ" dirty="0" smtClean="0"/>
              <a:t> Сан </a:t>
            </a:r>
            <a:r>
              <a:rPr lang="kk-KZ" dirty="0" smtClean="0"/>
              <a:t>есім дегеніміз не? Сұрақтарын ата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5436096" y="4797152"/>
            <a:ext cx="2736304" cy="15841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	</a:t>
            </a:r>
            <a:r>
              <a:rPr lang="kk-KZ" dirty="0" smtClean="0"/>
              <a:t>Жауабы: Сан есім заттың санын білдіретін сөз табы. Неше? Ненінші? Қанша? деген сұрақтарға жауап береді.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539552" y="5085184"/>
            <a:ext cx="2160240" cy="13407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	</a:t>
            </a:r>
            <a:r>
              <a:rPr lang="kk-KZ" dirty="0" smtClean="0"/>
              <a:t>			5-ұяшық</a:t>
            </a:r>
          </a:p>
          <a:p>
            <a:pPr>
              <a:buNone/>
            </a:pPr>
            <a:r>
              <a:rPr lang="kk-KZ" dirty="0" smtClean="0"/>
              <a:t>	</a:t>
            </a:r>
            <a:r>
              <a:rPr lang="kk-KZ" dirty="0" smtClean="0"/>
              <a:t> </a:t>
            </a:r>
            <a:r>
              <a:rPr lang="kk-KZ" dirty="0" smtClean="0"/>
              <a:t>Қазақ тілінде қанша сөз табы бар?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5580112" y="4797152"/>
            <a:ext cx="2664296" cy="15841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k-KZ" dirty="0" smtClean="0"/>
          </a:p>
          <a:p>
            <a:pPr>
              <a:buNone/>
            </a:pPr>
            <a:r>
              <a:rPr lang="kk-KZ" dirty="0" smtClean="0"/>
              <a:t> </a:t>
            </a:r>
            <a:r>
              <a:rPr lang="kk-KZ" dirty="0" smtClean="0"/>
              <a:t>    Жауабы</a:t>
            </a:r>
            <a:r>
              <a:rPr lang="kk-KZ" dirty="0" smtClean="0"/>
              <a:t>: 9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539552" y="4797152"/>
            <a:ext cx="2664296" cy="15121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			6-ұяшық</a:t>
            </a:r>
          </a:p>
          <a:p>
            <a:pPr>
              <a:buNone/>
            </a:pPr>
            <a:r>
              <a:rPr lang="kk-KZ" dirty="0" smtClean="0"/>
              <a:t>	</a:t>
            </a:r>
            <a:r>
              <a:rPr lang="kk-KZ" dirty="0" smtClean="0"/>
              <a:t> </a:t>
            </a:r>
            <a:r>
              <a:rPr lang="kk-KZ" dirty="0" smtClean="0"/>
              <a:t>Фонетика қандай сала?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5508104" y="4869160"/>
            <a:ext cx="2808312" cy="13681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	</a:t>
            </a:r>
            <a:r>
              <a:rPr lang="kk-KZ" dirty="0" smtClean="0"/>
              <a:t>Жауабы: тіл білімінің тілдің дыбыстық жағын зерттейтін саласы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251520" y="4941168"/>
            <a:ext cx="2736304" cy="15121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http://pedsovet.su/_ld/328/808627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2595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348880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kk-KZ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kk-KZ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КЕЗЕҢ</a:t>
            </a:r>
            <a:br>
              <a:rPr lang="kk-KZ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Мақал – сөз мәйегі </a:t>
            </a:r>
            <a:endParaRPr lang="ru-RU" sz="6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pr-e-m.ru/photos/image/aHR0cDovL2Vhc3llbi5ydS9fbGQvMTEwLzAzNTQzNzM4LmpwZw=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2"/>
          </a:xfrm>
          <a:prstGeom prst="rect">
            <a:avLst/>
          </a:prstGeom>
          <a:noFill/>
        </p:spPr>
      </p:pic>
      <p:sp>
        <p:nvSpPr>
          <p:cNvPr id="5" name="Овал 4">
            <a:hlinkClick r:id="rId3" action="ppaction://hlinksldjump"/>
          </p:cNvPr>
          <p:cNvSpPr/>
          <p:nvPr/>
        </p:nvSpPr>
        <p:spPr>
          <a:xfrm>
            <a:off x="539552" y="764704"/>
            <a:ext cx="2376264" cy="22322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13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>
            <a:hlinkClick r:id="rId4" action="ppaction://hlinksldjump"/>
          </p:cNvPr>
          <p:cNvSpPr/>
          <p:nvPr/>
        </p:nvSpPr>
        <p:spPr>
          <a:xfrm>
            <a:off x="6084168" y="3356992"/>
            <a:ext cx="2376264" cy="22322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13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>
            <a:hlinkClick r:id="rId5" action="ppaction://hlinksldjump"/>
          </p:cNvPr>
          <p:cNvSpPr/>
          <p:nvPr/>
        </p:nvSpPr>
        <p:spPr>
          <a:xfrm>
            <a:off x="6156176" y="764704"/>
            <a:ext cx="2376264" cy="22322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13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>
            <a:hlinkClick r:id="rId6" action="ppaction://hlinksldjump"/>
          </p:cNvPr>
          <p:cNvSpPr/>
          <p:nvPr/>
        </p:nvSpPr>
        <p:spPr>
          <a:xfrm>
            <a:off x="395536" y="3429000"/>
            <a:ext cx="2376264" cy="22322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13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>
            <a:hlinkClick r:id="rId7" action="ppaction://hlinksldjump"/>
          </p:cNvPr>
          <p:cNvSpPr/>
          <p:nvPr/>
        </p:nvSpPr>
        <p:spPr>
          <a:xfrm>
            <a:off x="3275856" y="3429000"/>
            <a:ext cx="2376264" cy="22322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13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>
            <a:hlinkClick r:id="rId8" action="ppaction://hlinksldjump"/>
          </p:cNvPr>
          <p:cNvSpPr/>
          <p:nvPr/>
        </p:nvSpPr>
        <p:spPr>
          <a:xfrm>
            <a:off x="3275856" y="692696"/>
            <a:ext cx="2376264" cy="223224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3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13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                 	</a:t>
            </a:r>
            <a:r>
              <a:rPr lang="kk-KZ" dirty="0" smtClean="0"/>
              <a:t> </a:t>
            </a:r>
            <a:r>
              <a:rPr lang="kk-KZ" dirty="0" smtClean="0"/>
              <a:t>1-ұяшық</a:t>
            </a:r>
          </a:p>
          <a:p>
            <a:pPr>
              <a:buNone/>
            </a:pPr>
            <a:r>
              <a:rPr lang="kk-KZ" dirty="0" smtClean="0"/>
              <a:t>    Денсаулықтың </a:t>
            </a:r>
            <a:r>
              <a:rPr lang="kk-KZ" dirty="0" smtClean="0"/>
              <a:t>қадірін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     ... </a:t>
            </a:r>
            <a:r>
              <a:rPr lang="kk-KZ" dirty="0" smtClean="0"/>
              <a:t>білерсің.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5148064" y="4869160"/>
            <a:ext cx="2952328" cy="13681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16832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kk-KZ" dirty="0" smtClean="0"/>
              <a:t>Жауабы: ауырғанда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323528" y="4581128"/>
            <a:ext cx="2808312" cy="15121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kk-KZ" dirty="0" smtClean="0"/>
              <a:t>				2-ұяшық</a:t>
            </a:r>
          </a:p>
          <a:p>
            <a:pPr>
              <a:buNone/>
            </a:pPr>
            <a:r>
              <a:rPr lang="kk-KZ" dirty="0" smtClean="0"/>
              <a:t>	</a:t>
            </a:r>
            <a:r>
              <a:rPr lang="kk-KZ" dirty="0" smtClean="0"/>
              <a:t>	Дені </a:t>
            </a:r>
            <a:r>
              <a:rPr lang="kk-KZ" dirty="0" smtClean="0"/>
              <a:t>саудың ... сау.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5292080" y="5013176"/>
            <a:ext cx="3096344" cy="1440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8884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kk-KZ" dirty="0" smtClean="0"/>
              <a:t>Жауабы: жаны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323528" y="5013176"/>
            <a:ext cx="2880320" cy="15121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					3-ұяшық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		Аурудың </a:t>
            </a:r>
            <a:r>
              <a:rPr lang="kk-KZ" dirty="0" smtClean="0"/>
              <a:t>... жоқ,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		Дәрінің </a:t>
            </a:r>
            <a:r>
              <a:rPr lang="kk-KZ" dirty="0" smtClean="0"/>
              <a:t>тәттісі жоқ.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5220072" y="4869160"/>
            <a:ext cx="2952328" cy="15841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k-KZ" dirty="0" smtClean="0"/>
          </a:p>
          <a:p>
            <a:pPr>
              <a:buNone/>
            </a:pPr>
            <a:r>
              <a:rPr lang="kk-KZ" dirty="0" smtClean="0"/>
              <a:t>Жауабы</a:t>
            </a:r>
            <a:r>
              <a:rPr lang="kk-KZ" dirty="0" smtClean="0"/>
              <a:t>: жақсысы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251520" y="4797152"/>
            <a:ext cx="2880320" cy="13681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					4-ұяшық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		Еңбектен </a:t>
            </a:r>
            <a:r>
              <a:rPr lang="kk-KZ" dirty="0" smtClean="0"/>
              <a:t>асқан ... жоқ.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5652120" y="4941168"/>
            <a:ext cx="2664296" cy="1224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k-KZ" dirty="0" smtClean="0"/>
          </a:p>
          <a:p>
            <a:pPr>
              <a:buNone/>
            </a:pPr>
            <a:r>
              <a:rPr lang="kk-KZ" dirty="0" smtClean="0"/>
              <a:t>Жауабы</a:t>
            </a:r>
            <a:r>
              <a:rPr lang="kk-KZ" dirty="0" smtClean="0"/>
              <a:t>: ем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251520" y="4869160"/>
            <a:ext cx="2808312" cy="13681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					5-ұяшық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    ... </a:t>
            </a:r>
            <a:r>
              <a:rPr lang="kk-KZ" dirty="0" smtClean="0"/>
              <a:t>– жаман </a:t>
            </a:r>
            <a:r>
              <a:rPr lang="kk-KZ" dirty="0" smtClean="0"/>
              <a:t>ауру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5220072" y="5013176"/>
            <a:ext cx="2880320" cy="12961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k-KZ" dirty="0" smtClean="0"/>
          </a:p>
          <a:p>
            <a:pPr>
              <a:buNone/>
            </a:pPr>
            <a:r>
              <a:rPr lang="kk-KZ" dirty="0" smtClean="0"/>
              <a:t>Жауабы</a:t>
            </a:r>
            <a:r>
              <a:rPr lang="kk-KZ" dirty="0" smtClean="0"/>
              <a:t>: жалқаулық</a:t>
            </a:r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251520" y="4869160"/>
            <a:ext cx="2664296" cy="144016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				6-ұяшық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   Жарлының </a:t>
            </a:r>
            <a:r>
              <a:rPr lang="kk-KZ" dirty="0" smtClean="0"/>
              <a:t>байлығы – 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   Дәнінің ...</a:t>
            </a:r>
            <a:endParaRPr lang="ru-RU" dirty="0" smtClean="0"/>
          </a:p>
        </p:txBody>
      </p:sp>
      <p:sp>
        <p:nvSpPr>
          <p:cNvPr id="4" name="Стрелка вправо 3">
            <a:hlinkClick r:id="rId2" action="ppaction://hlinksldjump"/>
          </p:cNvPr>
          <p:cNvSpPr/>
          <p:nvPr/>
        </p:nvSpPr>
        <p:spPr>
          <a:xfrm>
            <a:off x="5220072" y="4869160"/>
            <a:ext cx="2736304" cy="14401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k-KZ" dirty="0" smtClean="0"/>
          </a:p>
          <a:p>
            <a:pPr>
              <a:buNone/>
            </a:pPr>
            <a:r>
              <a:rPr lang="kk-KZ" dirty="0" smtClean="0"/>
              <a:t>   Жауабы</a:t>
            </a:r>
            <a:r>
              <a:rPr lang="kk-KZ" dirty="0" smtClean="0"/>
              <a:t>: саулығы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395536" y="4941168"/>
            <a:ext cx="2520280" cy="11521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204864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kk-KZ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КЕЗЕҢ</a:t>
            </a:r>
            <a:br>
              <a:rPr lang="kk-KZ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Постер </a:t>
            </a:r>
            <a:r>
              <a:rPr lang="kk-KZ" sz="5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қорғайық</a:t>
            </a:r>
            <a:r>
              <a:rPr lang="kk-KZ" sz="5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5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420888"/>
            <a:ext cx="8686800" cy="838200"/>
          </a:xfrm>
        </p:spPr>
        <p:txBody>
          <a:bodyPr>
            <a:noAutofit/>
          </a:bodyPr>
          <a:lstStyle/>
          <a:p>
            <a:pPr algn="ctr"/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КЕЗЕҢ</a:t>
            </a:r>
            <a:b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Кім </a:t>
            </a:r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жылдам</a:t>
            </a:r>
            <a:r>
              <a:rPr lang="kk-KZ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kk-KZ" dirty="0" smtClean="0"/>
              <a:t>	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61</TotalTime>
  <Words>194</Words>
  <Application>Microsoft Office PowerPoint</Application>
  <PresentationFormat>Экран (4:3)</PresentationFormat>
  <Paragraphs>83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Трек</vt:lpstr>
      <vt:lpstr>“Денсаулық зор байлық” интеллектуалдық сайыс</vt:lpstr>
      <vt:lpstr>Слайд 2</vt:lpstr>
      <vt:lpstr>Кезеңдері </vt:lpstr>
      <vt:lpstr>I КЕЗЕҢ.   Алтын ұяшық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II КЕЗЕҢ  Мақал – сөз мәйегі 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III КЕЗЕҢ Постер қорғайық </vt:lpstr>
      <vt:lpstr>IV КЕЗЕҢ  Кім жылдам?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7</cp:revision>
  <dcterms:created xsi:type="dcterms:W3CDTF">2017-10-16T15:03:15Z</dcterms:created>
  <dcterms:modified xsi:type="dcterms:W3CDTF">2017-10-16T16:04:45Z</dcterms:modified>
</cp:coreProperties>
</file>