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56" r:id="rId2"/>
    <p:sldId id="257" r:id="rId3"/>
    <p:sldId id="262" r:id="rId4"/>
    <p:sldId id="261" r:id="rId5"/>
    <p:sldId id="260" r:id="rId6"/>
    <p:sldId id="259" r:id="rId7"/>
    <p:sldId id="258" r:id="rId8"/>
    <p:sldId id="263" r:id="rId9"/>
    <p:sldId id="264" r:id="rId10"/>
    <p:sldId id="265" r:id="rId11"/>
    <p:sldId id="266" r:id="rId12"/>
    <p:sldId id="268" r:id="rId13"/>
    <p:sldId id="269" r:id="rId14"/>
    <p:sldId id="26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  <a:srgbClr val="0000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167" autoAdjust="0"/>
  </p:normalViewPr>
  <p:slideViewPr>
    <p:cSldViewPr>
      <p:cViewPr varScale="1">
        <p:scale>
          <a:sx n="105" d="100"/>
          <a:sy n="105" d="100"/>
        </p:scale>
        <p:origin x="-11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B8CDB-D434-4596-A04F-0CF145BEBE2C}" type="datetimeFigureOut">
              <a:rPr lang="ru-RU" smtClean="0"/>
              <a:t>09.05.2017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34D55-4248-4856-9C8A-6D4D8E9ACE51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F34D55-4248-4856-9C8A-6D4D8E9ACE51}" type="slidenum">
              <a:rPr lang="ru-RU" smtClean="0"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://msk.edu.ua/ivk/Informatika/1_kurs/Z53/2.png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://msk.edu.ua/ivk/Informatika/1_kurs/Z53/1.pn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://msk.edu.ua/ivk/Informatika/1_kurs/Z53/3.png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hyperlink" Target="http://msk.edu.ua/ivk/Informatika/1_kurs/Z53/8.pn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msk.edu.ua/ivk/Informatika/1_kurs/Z53/5.pn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728640" y="2967335"/>
            <a:ext cx="7686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Windows Movie Maker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00100" y="642918"/>
            <a:ext cx="7072362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Курсовая работа  </a:t>
            </a:r>
            <a:endParaRPr lang="ru-RU" sz="5400" b="1" dirty="0" smtClean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ru-RU" sz="54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тему: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286534" y="6150114"/>
            <a:ext cx="385746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Выполнил: ученик 10</a:t>
            </a:r>
            <a:r>
              <a:rPr lang="ru-RU" sz="2000" b="1" cap="none" spc="50" baseline="3000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</a:t>
            </a:r>
            <a:r>
              <a:rPr lang="ru-RU" sz="20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класса</a:t>
            </a:r>
          </a:p>
          <a:p>
            <a:pPr algn="ctr"/>
            <a:r>
              <a:rPr lang="ru-RU" sz="2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Магомедов </a:t>
            </a:r>
            <a:r>
              <a:rPr lang="ru-RU" sz="20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Заур</a:t>
            </a:r>
            <a:endParaRPr lang="ru-RU" sz="20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chemeClr val="accent1">
                  <a:tint val="3000"/>
                  <a:alpha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 descr="https://media.phpnuke.org/000/976/717/a49_077_580_580-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4071942"/>
            <a:ext cx="4357718" cy="2419285"/>
          </a:xfrm>
          <a:prstGeom prst="rect">
            <a:avLst/>
          </a:prstGeom>
          <a:noFill/>
        </p:spPr>
      </p:pic>
      <p:pic>
        <p:nvPicPr>
          <p:cNvPr id="19460" name="Picture 4" descr="http://www.liftreklama.com/assets/files/2015/06/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67462" y="1571612"/>
            <a:ext cx="2776538" cy="14287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http://www.netindir.com/wp-content/uploads/2016/05/Windows_Movie_Maker_log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908" y="2500306"/>
            <a:ext cx="5238750" cy="5238750"/>
          </a:xfrm>
          <a:prstGeom prst="rect">
            <a:avLst/>
          </a:prstGeom>
          <a:noFill/>
        </p:spPr>
      </p:pic>
      <p:pic>
        <p:nvPicPr>
          <p:cNvPr id="6146" name="Picture 2" descr="http://1gr.cz/fotky/idnes/08/052/cl6/KOT2302db_klapka_ALAMY_A3BEE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47000">
            <a:off x="5655576" y="4428963"/>
            <a:ext cx="3286148" cy="247243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1000108"/>
            <a:ext cx="8929718" cy="33167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ru-RU" b="1" dirty="0" smtClean="0"/>
              <a:t>	</a:t>
            </a:r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Целью моей работы 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стало изучение  программы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Windows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Movie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Maker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 и ее возможностей для создания анимации, клипов, </a:t>
            </a:r>
            <a:r>
              <a:rPr lang="ru-RU" sz="3600" b="1" dirty="0" err="1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видео-роликов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, фильмов из </a:t>
            </a:r>
            <a:r>
              <a:rPr lang="ru-RU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фото.</a:t>
            </a:r>
            <a:endParaRPr lang="ru-RU" sz="36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im0-tub-ru.yandex.net/i?id=106cd4dea286a451f1f829f454cddbac&amp;n=33&amp;h=185&amp;w=4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166"/>
            <a:ext cx="4448460" cy="1714512"/>
          </a:xfrm>
          <a:prstGeom prst="rect">
            <a:avLst/>
          </a:prstGeom>
          <a:noFill/>
        </p:spPr>
      </p:pic>
      <p:pic>
        <p:nvPicPr>
          <p:cNvPr id="1027" name="Picture 3" descr="http://irrm.ru/upload/normal/d3/kazan_sozdanie_reklamnyh_rolikov_i_prezentacionnyh_filmov_kazan_18491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1367015">
            <a:off x="4282296" y="3504920"/>
            <a:ext cx="4714908" cy="3143272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500042"/>
            <a:ext cx="900115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28600" algn="l"/>
              </a:tabLst>
            </a:pPr>
            <a:r>
              <a:rPr kumimoji="0" lang="ru-RU" sz="2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	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исходя из этого, были поставлены следующие задачи: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6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получить представление об основных этапах создания фильма (клипа, видеоролика,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мульфильма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);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научить создавать компьютерную анимацию, используя программу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Windows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Movie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Maker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;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>
                <a:tab pos="228600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развивать алгоритмическое мышление, познавательный интерес, информационную культуру, творческие способности; </a:t>
            </a:r>
            <a:endParaRPr kumimoji="0" lang="ru-RU" sz="24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http://classicfm.kz/images/news/a6678e3a138d4d02c69a3ee244903ef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214422"/>
            <a:ext cx="4000527" cy="2251206"/>
          </a:xfrm>
          <a:prstGeom prst="rect">
            <a:avLst/>
          </a:prstGeom>
          <a:noFill/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00042"/>
            <a:ext cx="9144000" cy="1289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работы состоит в том, что возможно использование созданных нами видеороликов на уроках информатики, для представления своих работ на различных конкурсах, в том числе и в жизни школы.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FFCC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42907" y="0"/>
            <a:ext cx="928690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kumimoji="0" lang="ru-RU" sz="3200" b="1" i="0" u="none" strike="noStrike" cap="none" spc="0" normalizeH="0" baseline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Практическая значимость 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2571744"/>
            <a:ext cx="6929454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</a:tabLst>
            </a:pPr>
            <a:r>
              <a:rPr lang="ru-RU" b="1" dirty="0" smtClean="0">
                <a:solidFill>
                  <a:schemeClr val="bg1"/>
                </a:solidFill>
                <a:ea typeface="Times New Roman" pitchFamily="18" charset="0"/>
                <a:cs typeface="Arial" pitchFamily="34" charset="0"/>
              </a:rPr>
              <a:t> </a:t>
            </a:r>
            <a:endParaRPr lang="ru-RU" dirty="0" smtClean="0">
              <a:solidFill>
                <a:schemeClr val="bg1"/>
              </a:solidFill>
              <a:cs typeface="Arial" pitchFamily="34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Операционная система </a:t>
            </a:r>
            <a:r>
              <a:rPr lang="ru-RU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Windows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457200" algn="l"/>
              </a:tabLst>
            </a:pPr>
            <a:r>
              <a:rPr lang="ru-RU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Windows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Movie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Maker</a:t>
            </a:r>
            <a:r>
              <a:rPr lang="ru-RU" sz="2800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1928802"/>
            <a:ext cx="906858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Программное обеспечение проекта:</a:t>
            </a:r>
            <a:endParaRPr lang="ru-RU" sz="3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51" name="Picture 3" descr="http://itsukraine.com/wp-content/uploads/2016/03/Ban-On-Russian-Film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4186418"/>
            <a:ext cx="4929190" cy="26715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0732368">
            <a:off x="427944" y="1785235"/>
            <a:ext cx="4654542" cy="5162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84312">
            <a:off x="5500694" y="2643182"/>
            <a:ext cx="3483046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Прямоугольник 1"/>
          <p:cNvSpPr/>
          <p:nvPr/>
        </p:nvSpPr>
        <p:spPr>
          <a:xfrm>
            <a:off x="0" y="2285992"/>
            <a:ext cx="95726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8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фильм </a:t>
            </a:r>
          </a:p>
          <a:p>
            <a:pPr algn="ctr"/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« </a:t>
            </a:r>
            <a:r>
              <a:rPr lang="ru-RU" sz="60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из жизни школы…»</a:t>
            </a:r>
            <a:endParaRPr lang="ru-RU" sz="60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14290"/>
            <a:ext cx="914400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Результаты исследования: 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42910" y="142852"/>
            <a:ext cx="7858180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Алгоритм работы с программой </a:t>
            </a:r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и</a:t>
            </a:r>
          </a:p>
          <a:p>
            <a:pPr algn="ctr"/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sz="32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создания видеофильма</a:t>
            </a:r>
            <a:endParaRPr lang="ru-RU" sz="32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5" name="Рисунок 4" descr="http://msk.edu.ua/ivk/Informatika/1_kurs/Z53/2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14488"/>
            <a:ext cx="750099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2643174" y="1214422"/>
            <a:ext cx="3542958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1. Запуск программы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sk.edu.ua/ivk/Informatika/1_kurs/Z53/1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828680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500430" y="357166"/>
            <a:ext cx="400622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2. Импорт содержимого</a:t>
            </a:r>
            <a:endParaRPr lang="ru-RU" sz="2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6143644"/>
            <a:ext cx="815960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3. Добавление объектов на шкалу времени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sk.edu.ua/ivk/Informatika/1_kurs/Z53/3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1000108"/>
            <a:ext cx="8501122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428596" y="428604"/>
            <a:ext cx="630493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4. Добавление </a:t>
            </a:r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названий и титров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msk.edu.ua/ivk/Informatika/1_kurs/Z53/8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85794"/>
            <a:ext cx="8429684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071538" y="142852"/>
            <a:ext cx="554991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5. Добавление видео эффектов и переходов</a:t>
            </a:r>
            <a:endParaRPr lang="ru-RU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14348" y="6000768"/>
            <a:ext cx="616707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6. Редактирование фильма в окне шкалы времени</a:t>
            </a:r>
            <a:endParaRPr lang="ru-RU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sk.edu.ua/ivk/Informatika/1_kurs/Z53/5.png">
            <a:hlinkClick r:id="rId2"/>
          </p:cNvPr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857232"/>
            <a:ext cx="8429684" cy="5572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14282" y="285728"/>
            <a:ext cx="66159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7. Сохранение и создание фильма</a:t>
            </a:r>
            <a:endParaRPr lang="ru-RU" sz="28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 descr="http://classicfm.kz/images/news/a6678e3a138d4d02c69a3ee244903ef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968427">
            <a:off x="3432249" y="3333367"/>
            <a:ext cx="5396036" cy="3036497"/>
          </a:xfrm>
          <a:prstGeom prst="rect">
            <a:avLst/>
          </a:prstGeom>
          <a:noFill/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0" y="0"/>
            <a:ext cx="9144000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создании видеофильма можно выделить следующие этапы:</a:t>
            </a:r>
            <a:endParaRPr kumimoji="0" lang="ru-RU" sz="28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 этап. «Мозговой штурм» по определению целей и задач проекта, темы и содержания.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 этап. Создание сценария видеофильма.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 этап. Работа с источниками информации (сбор, анализ, систематизация, обобщение).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 этап. Работа над созданием видеофильма.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 этап. Показ фильма. Анализ результатов деятельности по проекту.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2428" y="857232"/>
            <a:ext cx="828153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Приятного просмотра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2048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8291838" cy="4133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9" name="Picture 5" descr="http://gruzoperevozkikhantymansiysk.ru/wp-content/uploads/2016/12/gruzoperevozki-khantymansiysk_video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5036240"/>
            <a:ext cx="4214842" cy="1821760"/>
          </a:xfrm>
          <a:prstGeom prst="rect">
            <a:avLst/>
          </a:prstGeom>
          <a:noFill/>
        </p:spPr>
      </p:pic>
      <p:pic>
        <p:nvPicPr>
          <p:cNvPr id="21507" name="Picture 3" descr="https://im0-tub-ru.yandex.net/i?id=3471d262afb7afa794740cff080cb316&amp;n=33&amp;h=215&amp;w=33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1170312">
            <a:off x="2861405" y="1543891"/>
            <a:ext cx="4509689" cy="2938132"/>
          </a:xfrm>
          <a:prstGeom prst="rect">
            <a:avLst/>
          </a:prstGeom>
          <a:noFill/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14282" y="285728"/>
            <a:ext cx="8286776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исследовательской работе 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«Программа 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Windows Movie Maker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это актуально!» </a:t>
            </a:r>
          </a:p>
          <a:p>
            <a:pPr marL="0" marR="0" lvl="0" indent="45085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1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решены следующие задачи:</a:t>
            </a:r>
            <a:endParaRPr kumimoji="0" lang="ru-RU" sz="2400" b="1" i="1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проанализированы достоинства и недостатки программы;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разработан алгоритм работы с программой и создания видеофильма;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проведен эксперимент по применению программы как в урочной, так и во внеурочной деятельности;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сделаны выводы и предложения по использованию программы.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40000"/>
                  <a:lumOff val="6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33</TotalTime>
  <Words>246</Words>
  <PresentationFormat>Экран (4:3)</PresentationFormat>
  <Paragraphs>42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Intel-05</dc:creator>
  <cp:lastModifiedBy>Intel-05</cp:lastModifiedBy>
  <cp:revision>5</cp:revision>
  <dcterms:created xsi:type="dcterms:W3CDTF">2017-05-09T18:35:08Z</dcterms:created>
  <dcterms:modified xsi:type="dcterms:W3CDTF">2017-05-09T20:15:41Z</dcterms:modified>
</cp:coreProperties>
</file>