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6" d="100"/>
          <a:sy n="56" d="100"/>
        </p:scale>
        <p:origin x="-870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08.11.2017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08.11.2017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08.11.2017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08.11.2017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ok-t.ru/studopedia/baza17/700631159906.files/image036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548680"/>
            <a:ext cx="5760640" cy="5978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230267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ok-t.ru/studopedia/baza17/700631159906.files/image03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484784"/>
            <a:ext cx="8544533" cy="3888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52776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ok-t.ru/studopedia/baza17/700631159906.files/image040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696" y="597131"/>
            <a:ext cx="8215728" cy="46320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924058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ok-t.ru/studopedia/baza17/700631159906.files/image04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00" y="1052736"/>
            <a:ext cx="8814022" cy="4464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512031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ok-t.ru/studopedia/baza17/700631159906.files/image04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3663" y="1124744"/>
            <a:ext cx="9105658" cy="46628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357706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Картинки по запросу виды перспективы в интерьер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82" y="126047"/>
            <a:ext cx="8976047" cy="6732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030032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Картинки по запросу угловая  в интерьер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76" y="836712"/>
            <a:ext cx="9059724" cy="4968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370778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Картинки по запросу египет элементы мебели и декор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8527"/>
            <a:ext cx="9144000" cy="68494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198666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Картинки по запросу египет элементы мебели и декор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3" y="-20464"/>
            <a:ext cx="9105795" cy="6878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7240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Картинки по запросу египет элементы мебели и декор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0"/>
            <a:ext cx="752819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331723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Картинки по запросу египет элементы мебели и декор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618031"/>
            <a:ext cx="9144000" cy="53312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544755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62</TotalTime>
  <Words>0</Words>
  <Application>Microsoft Office PowerPoint</Application>
  <PresentationFormat>Экран (4:3)</PresentationFormat>
  <Paragraphs>0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Катюша</dc:creator>
  <cp:lastModifiedBy>Катюша</cp:lastModifiedBy>
  <cp:revision>10</cp:revision>
  <dcterms:created xsi:type="dcterms:W3CDTF">2017-11-08T02:07:12Z</dcterms:created>
  <dcterms:modified xsi:type="dcterms:W3CDTF">2017-11-08T03:12:58Z</dcterms:modified>
</cp:coreProperties>
</file>