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brit00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082" y="260648"/>
            <a:ext cx="8701669" cy="61926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lz-summer-2011-london-map-78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81566"/>
            <a:ext cx="8136904" cy="667643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919307949_0fb93ca3e4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76672"/>
            <a:ext cx="8064896" cy="604867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ighting_tigers_by_AzumaShinoha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4033780" cy="3024336"/>
          </a:xfrm>
          <a:prstGeom prst="rect">
            <a:avLst/>
          </a:prstGeom>
        </p:spPr>
      </p:pic>
      <p:pic>
        <p:nvPicPr>
          <p:cNvPr id="4" name="Содержимое 3" descr="london%20zoo1[1]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62191" y="2348880"/>
            <a:ext cx="5981809" cy="4087569"/>
          </a:xfrm>
        </p:spPr>
      </p:pic>
      <p:pic>
        <p:nvPicPr>
          <p:cNvPr id="6" name="Рисунок 5" descr="i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188640"/>
            <a:ext cx="3744416" cy="2520280"/>
          </a:xfrm>
          <a:prstGeom prst="rect">
            <a:avLst/>
          </a:prstGeom>
        </p:spPr>
      </p:pic>
      <p:pic>
        <p:nvPicPr>
          <p:cNvPr id="8" name="Содержимое 3" descr="thmthlenoqjskns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3861048"/>
            <a:ext cx="3528392" cy="23485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rticle-1206327-060CF20F000005DC-302_634x4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4293096"/>
            <a:ext cx="2457277" cy="1879778"/>
          </a:xfrm>
          <a:prstGeom prst="rect">
            <a:avLst/>
          </a:prstGeom>
        </p:spPr>
      </p:pic>
      <p:pic>
        <p:nvPicPr>
          <p:cNvPr id="6" name="Рисунок 5" descr="84990644_large_3701408_londonzoo3009c_800x5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692696"/>
            <a:ext cx="3449960" cy="2272661"/>
          </a:xfrm>
          <a:prstGeom prst="rect">
            <a:avLst/>
          </a:prstGeom>
        </p:spPr>
      </p:pic>
      <p:pic>
        <p:nvPicPr>
          <p:cNvPr id="7" name="Рисунок 6" descr="bfc87b0326f0fda88ae16a3c7de973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924944"/>
            <a:ext cx="5556870" cy="3286829"/>
          </a:xfrm>
          <a:prstGeom prst="rect">
            <a:avLst/>
          </a:prstGeom>
        </p:spPr>
      </p:pic>
      <p:pic>
        <p:nvPicPr>
          <p:cNvPr id="4" name="Содержимое 3" descr="1318669574_zoo1 (1)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4860032" y="1052736"/>
            <a:ext cx="4032448" cy="3024336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936322492_22bfe7f455_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764704"/>
            <a:ext cx="6609976" cy="4749477"/>
          </a:xfrm>
        </p:spPr>
      </p:pic>
      <p:pic>
        <p:nvPicPr>
          <p:cNvPr id="5" name="Рисунок 4" descr="dsc2042-96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996952"/>
            <a:ext cx="3528392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17273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08104" y="332656"/>
            <a:ext cx="3168352" cy="4902672"/>
          </a:xfrm>
        </p:spPr>
      </p:pic>
      <p:pic>
        <p:nvPicPr>
          <p:cNvPr id="6" name="Рисунок 5" descr="zoo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908720"/>
            <a:ext cx="5465503" cy="3600400"/>
          </a:xfrm>
          <a:prstGeom prst="rect">
            <a:avLst/>
          </a:prstGeom>
        </p:spPr>
      </p:pic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2708920"/>
            <a:ext cx="4499992" cy="359041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</cp:revision>
  <dcterms:created xsi:type="dcterms:W3CDTF">2014-11-16T14:48:22Z</dcterms:created>
  <dcterms:modified xsi:type="dcterms:W3CDTF">2014-11-16T16:57:35Z</dcterms:modified>
</cp:coreProperties>
</file>