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8" r:id="rId2"/>
    <p:sldId id="268" r:id="rId3"/>
    <p:sldId id="264" r:id="rId4"/>
    <p:sldId id="263" r:id="rId5"/>
    <p:sldId id="256" r:id="rId6"/>
    <p:sldId id="257" r:id="rId7"/>
    <p:sldId id="259" r:id="rId8"/>
    <p:sldId id="260" r:id="rId9"/>
    <p:sldId id="267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0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90" autoAdjust="0"/>
  </p:normalViewPr>
  <p:slideViewPr>
    <p:cSldViewPr>
      <p:cViewPr varScale="1">
        <p:scale>
          <a:sx n="70" d="100"/>
          <a:sy n="70" d="100"/>
        </p:scale>
        <p:origin x="-5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D2350-C828-40E3-8D83-744F78CFD459}" type="datetimeFigureOut">
              <a:rPr lang="ru-RU" smtClean="0"/>
              <a:t>28.03.2015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07D4B-2A30-445E-914B-3519EEF5C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071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D07D4B-2A30-445E-914B-3519EEF5C46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940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gif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yandex.ru/images/search?img_url" TargetMode="External"/><Relationship Id="rId2" Type="http://schemas.openxmlformats.org/officeDocument/2006/relationships/hyperlink" Target="http://yandex.ru/yandsearch?tex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hyperlink" Target="http://livemp3.co/music/" TargetMode="External"/><Relationship Id="rId4" Type="http://schemas.openxmlformats.org/officeDocument/2006/relationships/hyperlink" Target="https://ru.wikipedia.org/wik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Pictures\Кедровый лес. Зима\67778112_43_pre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1903" y="692696"/>
            <a:ext cx="8853707" cy="2308324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glow" dir="tl">
              <a:rot lat="0" lon="0" rev="5400000"/>
            </a:lightRig>
          </a:scene3d>
          <a:sp3d>
            <a:bevelT/>
          </a:sp3d>
        </p:spPr>
        <p:txBody>
          <a:bodyPr wrap="none" lIns="91440" tIns="45720" rIns="91440" bIns="45720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7200" b="1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Seven Wonders</a:t>
            </a:r>
          </a:p>
          <a:p>
            <a:pPr algn="ctr"/>
            <a:r>
              <a:rPr lang="en-US" sz="7200" b="1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of the Irkutsk R</a:t>
            </a:r>
            <a:r>
              <a:rPr lang="en-US" sz="7200" b="1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egion</a:t>
            </a:r>
            <a:endParaRPr lang="ru-RU" sz="7200" b="1" cap="none" spc="0" dirty="0">
              <a:ln w="11430">
                <a:solidFill>
                  <a:schemeClr val="tx2">
                    <a:lumMod val="50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33542" y="3573016"/>
            <a:ext cx="8535492" cy="1296144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 by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Christina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Hisku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7A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school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0867" y="5274841"/>
            <a:ext cx="4764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Supervisor: Fink Svetlana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95936" y="6090168"/>
            <a:ext cx="1370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Bratsk 2015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Mc_Zammer_4Got_i_Zaika-Moj_gorod_Irkutsk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2612"/>
                  <p14:fade in="500" out="2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20011" y="58123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3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>
        <p14:vortex dir="r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000" y="620688"/>
            <a:ext cx="9001000" cy="2088232"/>
          </a:xfrm>
        </p:spPr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subject of the Russian Federation, located in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southeastern part of the Siberian Federal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District. 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center - the city of Irkutsk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it has 7 Wonders!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3" name="Picture 7" descr="C:\Users\User\Pictures\russia-irkuts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55972"/>
            <a:ext cx="7429500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User\Pictures\coat_of_arms_of_irkutsk_oblas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153" y="2564904"/>
            <a:ext cx="1528785" cy="188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74297" y="3140968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Irkutsk </a:t>
            </a:r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 </a:t>
            </a:r>
            <a:r>
              <a:rPr lang="en-US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30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>
        <p14:vortex dir="r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56337E-6 C 0.00816 0.17091 -0.10208 0.31984 -0.24844 0.33256 C -0.39323 0.34412 -0.51754 0.21461 -0.52535 0.04348 C -0.53351 -0.1272 -0.42222 -0.27544 -0.27726 -0.2877 C -0.1316 -0.29972 -0.00747 -0.17068 1.38889E-6 1.56337E-6 Z " pathEditMode="relative" rAng="5188973" ptsTypes="fffff">
                                      <p:cBhvr>
                                        <p:cTn id="6" dur="5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50" y="22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5700" y="2472133"/>
            <a:ext cx="2557745" cy="2073765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Fairytale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winter forest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9" name="Picture 5" descr="C:\Users\User\Pictures\Кедровый лес. Зима\18068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15" y="2564904"/>
            <a:ext cx="2535838" cy="188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User\Pictures\Кедровый лес. Зима\t4_16339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943" y="521835"/>
            <a:ext cx="2673106" cy="18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User\Pictures\Кедровый лес. Зима\ca33af2519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5" y="415894"/>
            <a:ext cx="259228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User\Pictures\Кедровый лес. Зима\88819520_1220566066_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04090"/>
            <a:ext cx="2425257" cy="194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C:\Users\User\Pictures\Кедровый лес. Зима\54587342_42e27dee4be4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15" y="4777903"/>
            <a:ext cx="2816042" cy="18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C:\Users\User\Pictures\Кедровый лес. Зима\91186795b71c42ea8506672aaf45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344" y="4724513"/>
            <a:ext cx="2562580" cy="192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User\Pictures\Кедровый лес. Зима\960235d90628f707eda2994ddcc6ebec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996952"/>
            <a:ext cx="2176748" cy="163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Pictures\Кедровый лес. Зима\93834115_bfoto_ru_374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203734"/>
            <a:ext cx="2583040" cy="172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7432824" y="764704"/>
            <a:ext cx="1512168" cy="144655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88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1</a:t>
            </a:r>
            <a:endParaRPr lang="ru-RU" sz="88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523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>
        <p14:vortex dir="r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55319E-6 C 0.0934 0.16628 0.06493 0.40449 -0.0625 0.53631 C -0.19202 0.66258 -0.37344 0.63252 -0.46667 0.46693 C -0.56094 0.29949 -0.53073 0.06013 -0.40278 -0.06753 C -0.27361 -0.19704 -0.09306 -0.1672 3.88889E-6 -2.55319E-6 Z " pathEditMode="relative" rAng="3189955" ptsTypes="fffff">
                                      <p:cBhvr>
                                        <p:cTn id="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47" y="234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4246" y="2679852"/>
            <a:ext cx="2410429" cy="1600199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 Lake Baikal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User\Pictures\Байкал\a82e5b89924043b44f07c3f57eb8cc4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872412"/>
            <a:ext cx="2416158" cy="162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Pictures\Байкал\1399279838_2b71896aba656bf98acc16f9057f2f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562" y="2983394"/>
            <a:ext cx="2486235" cy="186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Pictures\Байкал\bele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246" y="503718"/>
            <a:ext cx="2269808" cy="173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User\Pictures\Байкал\i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054" y="1130470"/>
            <a:ext cx="2513686" cy="176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C:\Users\User\Pictures\Байкал\59daa7c142f802ef87c7aa4246d6ea3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39068"/>
            <a:ext cx="2670450" cy="188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C:\Users\User\Pictures\Байкал\339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733" y="4946191"/>
            <a:ext cx="2839892" cy="1686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C:\Users\User\Pictures\Байкал\1290361604_1289991260_bikal_1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17" y="414649"/>
            <a:ext cx="2480628" cy="190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User\Pictures\Байкал\f95d332a383ct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675" y="4874343"/>
            <a:ext cx="2810363" cy="180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7481729" y="876274"/>
            <a:ext cx="1224136" cy="144655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88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2</a:t>
            </a:r>
            <a:endParaRPr lang="ru-RU" sz="88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523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>
        <p14:vortex dir="r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6531E-6 C 0.09427 0.1501 0.07934 0.37512 -0.03437 0.50347 C -0.14843 0.62975 -0.31736 0.60986 -0.41145 0.46092 C -0.50555 0.31013 -0.49027 0.08696 -0.37673 -0.04024 C -0.2625 -0.16766 -0.09409 -0.14893 -3.88889E-6 -4.6531E-6 Z " pathEditMode="relative" rAng="3001653" ptsTypes="fffff">
                                      <p:cBhvr>
                                        <p:cTn id="6" dur="5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21" y="231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 descr="C:\Users\User\Pictures\Церкви Иркутска\kost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497" y="4319774"/>
            <a:ext cx="1751955" cy="233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Pictures\Церкви Иркутска\1881_Knyaze-vladimirskiy_hra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52" y="301359"/>
            <a:ext cx="2791987" cy="211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User\Pictures\Церкви Иркутска\ni-hra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52" y="2542144"/>
            <a:ext cx="2647973" cy="198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User\Pictures\Церкви Иркутска\irk0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328" y="973992"/>
            <a:ext cx="1820703" cy="2618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User\Pictures\Церкви Иркутска\Иркутск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619" y="320987"/>
            <a:ext cx="2650746" cy="209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User\Pictures\Церкви Иркутска\111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761008"/>
            <a:ext cx="2664296" cy="183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C:\Users\User\Pictures\Церкви Иркутска\430px-Church_of_the_Raising_of_the_Holy_Cross,_Irkutsk_(winter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719" y="3957947"/>
            <a:ext cx="1936628" cy="269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C:\Users\User\Pictures\Церкви Иркутска\1338231592_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851" y="4458819"/>
            <a:ext cx="2297583" cy="219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3809" y="2528433"/>
            <a:ext cx="3660167" cy="1767533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Ancient</a:t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churches</a:t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monasteries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536723" y="836712"/>
            <a:ext cx="1224136" cy="144655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88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3</a:t>
            </a:r>
            <a:endParaRPr lang="ru-RU" sz="88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0590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>
        <p14:vortex dir="r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19981E-6 C 0.08594 0.15541 0.06163 0.37326 -0.05555 0.48959 C -0.1717 0.60499 -0.33559 0.57354 -0.42153 0.41998 C -0.50746 0.26665 -0.48281 0.04764 -0.36684 -0.06777 C -0.24982 -0.18363 -0.08559 -0.15172 -1.38889E-6 4.19981E-6 Z " pathEditMode="relative" rAng="3200057" ptsTypes="fffff">
                                      <p:cBhvr>
                                        <p:cTn id="6" dur="5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59" y="210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Pictures\0_99621_63c17686_XL.gif"/>
          <p:cNvPicPr>
            <a:picLocks noGrp="1" noChangeAspect="1" noChangeArrowheads="1" noCrop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49212" y="4815189"/>
            <a:ext cx="2840982" cy="182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311752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972" y="4770970"/>
            <a:ext cx="2772184" cy="186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Pictures\1310091146kbz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02" y="404664"/>
            <a:ext cx="2910739" cy="210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Pictures\23275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01" y="4815189"/>
            <a:ext cx="2714594" cy="1810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Pictures\Кругобайкальская ЖД\x_cda17b3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108" y="2038529"/>
            <a:ext cx="2118048" cy="255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Pictures\Кругобайкальская ЖД\foto_1_-_kopiya(9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12" y="2724923"/>
            <a:ext cx="280400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Pictures\Кругобайкальская ЖД\origina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107" y="319609"/>
            <a:ext cx="3166495" cy="210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30295" y="2516190"/>
            <a:ext cx="36884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Circum-Baikal</a:t>
            </a:r>
          </a:p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Railroad</a:t>
            </a: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on the coast of Lake 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Baikal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44906" y="647435"/>
            <a:ext cx="1224136" cy="144655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88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4</a:t>
            </a:r>
            <a:endParaRPr lang="ru-RU" sz="88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290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>
        <p14:vortex dir="r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0.01711 C 0.10069 0.16582 0.09323 0.40009 -0.01962 0.53955 C -0.13281 0.67969 -0.30833 0.67206 -0.41215 0.52289 C -0.51615 0.37396 -0.50833 0.13992 -0.39601 0.00092 C -0.28212 -0.13992 -0.10747 -0.13182 -0.0033 0.01711 Z " pathEditMode="relative" rAng="2828737" ptsTypes="fffff">
                                      <p:cBhvr>
                                        <p:cTn id="6" dur="5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34" y="25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 descr="C:\Users\User\Pictures\nek212076810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462" y="433676"/>
            <a:ext cx="2736304" cy="192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User\Pictures\nek212076929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16" y="2700490"/>
            <a:ext cx="2522578" cy="177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User\Pictures\Talts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07967"/>
            <a:ext cx="3528391" cy="229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C:\Users\User\Pictures\5256a0f2466a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013176"/>
            <a:ext cx="2140851" cy="160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55978" y="2783121"/>
            <a:ext cx="3359413" cy="180628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Taltsy 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museum 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wooden architecture</a:t>
            </a: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71" name="Picture 23" descr="C:\Users\User\Pictures\Тальцы\2311021170a05988d28a565fa8f11d1240e11d1615_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832" y="2294608"/>
            <a:ext cx="1892576" cy="263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C:\Users\User\Pictures\Тальцы\5256a35e7c03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924931"/>
            <a:ext cx="2140851" cy="160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C:\Users\User\Pictures\Тальцы\hvGYS-lN-Dk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35" y="4716932"/>
            <a:ext cx="2718205" cy="181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7131651" y="734359"/>
            <a:ext cx="1224136" cy="144655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88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5</a:t>
            </a:r>
            <a:endParaRPr lang="ru-RU" sz="88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5636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>
        <p14:vortex dir="r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0611E-6 C 0.10903 0.15032 0.10834 0.38876 -0.0033 0.53261 C -0.11441 0.67692 -0.29288 0.67252 -0.40173 0.52359 C -0.51094 0.37442 -0.50955 0.13575 -0.39878 -0.0081 C -0.28715 -0.15287 -0.10972 -0.14778 -1.66667E-6 1.40611E-6 Z " pathEditMode="relative" rAng="2748421" ptsTypes="fffff">
                                      <p:cBhvr>
                                        <p:cTn id="6" dur="5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2" y="26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User\Pictures\743af34ee1e03334add4b8e25e57d52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17" y="317589"/>
            <a:ext cx="3486059" cy="232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Pictures\foto_listvjanka_skachat_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888" y="4473655"/>
            <a:ext cx="3237560" cy="21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Pictures\94437622_Maja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17" y="4503745"/>
            <a:ext cx="3073184" cy="209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Pictures\8ff983cfe6370c89f66e7b4ee31a60e2_1024_76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026" y="317589"/>
            <a:ext cx="259528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2878970"/>
            <a:ext cx="3133652" cy="974413"/>
          </a:xfrm>
        </p:spPr>
        <p:txBody>
          <a:bodyPr/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Listvyanka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83" name="Picture 11" descr="C:\Users\User\Pictures\listvjank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239155"/>
            <a:ext cx="2630558" cy="197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User\Pictures\Листвянка\a20-p19akbab1q1rnl16dq1d3v1ldd5jo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103" y="4384130"/>
            <a:ext cx="2316479" cy="185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User\Pictures\Листвянка\4043_7_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16" y="2748702"/>
            <a:ext cx="2210951" cy="165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7164288" y="819505"/>
            <a:ext cx="1224136" cy="144655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88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6</a:t>
            </a:r>
            <a:endParaRPr lang="ru-RU" sz="88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5636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>
        <p14:vortex dir="r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4 -0.00232 C 0.08993 0.12072 0.09566 0.34713 -0.00503 0.50647 C -0.10503 0.66258 -0.27448 0.69033 -0.38333 0.56845 C -0.4908 0.44588 -0.49652 0.21854 -0.39583 0.06128 C -0.29496 -0.09644 -0.12604 -0.1242 -0.0184 -0.00232 Z " pathEditMode="relative" rAng="2428296" ptsTypes="fffff">
                                      <p:cBhvr>
                                        <p:cTn id="6" dur="5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94" y="285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459223" y="2879506"/>
            <a:ext cx="4530698" cy="1584176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Angara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Cascade</a:t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Hydro Power Stations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User\Pictures\ГЭС. Ангарский каскад\brats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786" y="298735"/>
            <a:ext cx="3116493" cy="228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Pictures\ГЭС. Ангарский каскад\1380544930_7567548656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61" y="4463682"/>
            <a:ext cx="3186595" cy="211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User\Pictures\ГЭС. Ангарский каскад\10772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9" y="283523"/>
            <a:ext cx="2808312" cy="186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User\Pictures\ГЭС. Ангарский каскад\53698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95" y="2356395"/>
            <a:ext cx="2952328" cy="196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User\Pictures\ГЭС. Ангарский каскад\bmVmdGVnYXoucnUvaW1hZ2VzL0JvZ3VjaGFuc2theWFfR0VTX2Rvc3Ryb2VubmF5YS5qcGc_X19pZD00MDAzMA==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463682"/>
            <a:ext cx="3096344" cy="211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7164288" y="909845"/>
            <a:ext cx="1224136" cy="144655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88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7</a:t>
            </a:r>
            <a:endParaRPr lang="ru-RU" sz="8800" b="1" cap="none" spc="0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8206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9000">
        <p14:vortex dir="r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28 0.0037 C 0.07864 0.13945 0.07673 0.34736 -0.02153 0.46808 C -0.11875 0.58834 -0.27483 0.57585 -0.3691 0.4401 C -0.4632 0.30458 -0.46059 0.0969 -0.36302 -0.02359 C -0.26511 -0.14431 -0.10972 -0.13183 -0.01528 0.0037 Z " pathEditMode="relative" rAng="2834561" ptsTypes="fffff">
                                      <p:cBhvr>
                                        <p:cTn id="6" dur="5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74" y="218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374475"/>
            <a:ext cx="4100777" cy="680204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9668" y="1058480"/>
            <a:ext cx="5040560" cy="2565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yandex.ru/yandsearch?text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yandex.ru/images/search?img_url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https://ru.wikipedia.org/wiki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http://livemp3.co/music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69650" y="5733256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attention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 descr="C:\Users\User\Pictures\130-й-квартал-монумент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74" y="1412776"/>
            <a:ext cx="253468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39552" y="3573016"/>
            <a:ext cx="664268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Music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Mc_Zammer_4Got_i_Zaika-Moj_gorod_Irkutsk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4725144"/>
            <a:ext cx="68605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to the Irkutsk region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488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14000">
        <p14:vortex dir="r"/>
      </p:transition>
    </mc:Choice>
    <mc:Fallback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21832E-6 C -0.05157 0.00023 -0.09393 -0.0939 -0.09306 -0.21115 C -0.09341 -0.32702 -0.05139 -0.42253 4.72222E-6 -0.42253 C 0.05243 -0.42253 0.09392 -0.32748 0.09392 -0.21069 C 0.09392 -0.0939 0.05225 4.21832E-6 4.72222E-6 4.21832E-6 Z " pathEditMode="relative" rAng="10800000" ptsTypes="fffff">
                                      <p:cBhvr>
                                        <p:cTn id="6" dur="7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1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575</TotalTime>
  <Words>78</Words>
  <Application>Microsoft Office PowerPoint</Application>
  <PresentationFormat>Экран (4:3)</PresentationFormat>
  <Paragraphs>34</Paragraphs>
  <Slides>10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Winter</vt:lpstr>
      <vt:lpstr>Produced by: Christina Hisku                         7A, school № 13    </vt:lpstr>
      <vt:lpstr> The subject of the Russian Federation, located in  the southeastern part of the Siberian Federal District. The administrative center - the city of Irkutsk.                  And it has 7 Wonders!</vt:lpstr>
      <vt:lpstr>Fairytale winter forest</vt:lpstr>
      <vt:lpstr>Great Lake Baikal</vt:lpstr>
      <vt:lpstr>Ancient churches and monasteries</vt:lpstr>
      <vt:lpstr>Презентация PowerPoint</vt:lpstr>
      <vt:lpstr>Презентация PowerPoint</vt:lpstr>
      <vt:lpstr>Listvyanka</vt:lpstr>
      <vt:lpstr>Angara Cascade of Hydro Power Stations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52</cp:revision>
  <dcterms:created xsi:type="dcterms:W3CDTF">2015-03-27T13:15:32Z</dcterms:created>
  <dcterms:modified xsi:type="dcterms:W3CDTF">2015-03-28T05:37:39Z</dcterms:modified>
</cp:coreProperties>
</file>