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60" r:id="rId3"/>
    <p:sldId id="266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512168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+mn-lt"/>
              </a:rPr>
              <a:t> </a:t>
            </a:r>
            <a:r>
              <a:rPr lang="ru-RU" sz="4400" dirty="0" smtClean="0">
                <a:latin typeface="+mn-lt"/>
              </a:rPr>
              <a:t/>
            </a:r>
            <a:br>
              <a:rPr lang="ru-RU" sz="4400" dirty="0" smtClean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095093"/>
            <a:ext cx="6400800" cy="1752600"/>
          </a:xfrm>
        </p:spPr>
        <p:txBody>
          <a:bodyPr/>
          <a:lstStyle/>
          <a:p>
            <a:r>
              <a:rPr lang="ru-RU" dirty="0" smtClean="0"/>
              <a:t>Подготовил: воспитанник группы №12 Строев Роман.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2420888"/>
            <a:ext cx="2811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Макет дома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960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Выбор темы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проэкта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800" dirty="0" smtClean="0"/>
              <a:t>Потребность: украшение для дома или </a:t>
            </a:r>
            <a:r>
              <a:rPr lang="ru-RU" sz="1800" dirty="0" smtClean="0"/>
              <a:t>дачи.</a:t>
            </a:r>
            <a:endParaRPr lang="ru-RU" sz="1800" dirty="0" smtClean="0"/>
          </a:p>
          <a:p>
            <a:pPr>
              <a:buFont typeface="Wingdings" pitchFamily="2" charset="2"/>
              <a:buChar char="ü"/>
            </a:pPr>
            <a:r>
              <a:rPr lang="ru-RU" sz="1800" dirty="0" smtClean="0"/>
              <a:t>С возможностью изготовления, </a:t>
            </a:r>
            <a:r>
              <a:rPr lang="ru-RU" sz="1800" dirty="0" err="1" smtClean="0"/>
              <a:t>невозникло</a:t>
            </a:r>
            <a:r>
              <a:rPr lang="ru-RU" sz="1800" dirty="0" smtClean="0"/>
              <a:t> никаких проблем , </a:t>
            </a:r>
            <a:r>
              <a:rPr lang="ru-RU" sz="1800" dirty="0" err="1" smtClean="0"/>
              <a:t>т.к</a:t>
            </a:r>
            <a:r>
              <a:rPr lang="ru-RU" sz="1800" dirty="0" smtClean="0"/>
              <a:t> у меня уже почти был весь необходимый материал, и также мне </a:t>
            </a:r>
            <a:r>
              <a:rPr lang="ru-RU" sz="1800" dirty="0" smtClean="0"/>
              <a:t>помогал папа..</a:t>
            </a:r>
            <a:endParaRPr lang="ru-RU" sz="1800" dirty="0" smtClean="0"/>
          </a:p>
          <a:p>
            <a:pPr>
              <a:buFont typeface="Wingdings" pitchFamily="2" charset="2"/>
              <a:buChar char="ü"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9958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480720"/>
          </a:xfrm>
        </p:spPr>
      </p:pic>
    </p:spTree>
    <p:extLst>
      <p:ext uri="{BB962C8B-B14F-4D97-AF65-F5344CB8AC3E}">
        <p14:creationId xmlns:p14="http://schemas.microsoft.com/office/powerpoint/2010/main" val="39984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Письменное обоснование.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давно хотел сделать макет дома.</a:t>
            </a:r>
          </a:p>
          <a:p>
            <a:r>
              <a:rPr lang="ru-RU" dirty="0" smtClean="0"/>
              <a:t>Это очень красиво и креативно.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49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Разработка технологии изготовления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1800" dirty="0" smtClean="0"/>
              <a:t>Для начала, я нашел нужный мне материал для </a:t>
            </a:r>
            <a:r>
              <a:rPr lang="ru-RU" sz="1800" dirty="0" err="1" smtClean="0"/>
              <a:t>изотавления</a:t>
            </a:r>
            <a:r>
              <a:rPr lang="ru-RU" sz="1800" dirty="0" smtClean="0"/>
              <a:t> </a:t>
            </a:r>
            <a:r>
              <a:rPr lang="ru-RU" sz="1800" dirty="0" err="1" smtClean="0"/>
              <a:t>проэкта</a:t>
            </a:r>
            <a:r>
              <a:rPr lang="ru-RU" sz="1800" dirty="0" smtClean="0"/>
              <a:t>: </a:t>
            </a:r>
            <a:r>
              <a:rPr lang="ru-RU" sz="1800" dirty="0" err="1" smtClean="0"/>
              <a:t>бруски,краска,доски,палочки</a:t>
            </a:r>
            <a:r>
              <a:rPr lang="ru-RU" sz="1800" dirty="0" smtClean="0"/>
              <a:t> для </a:t>
            </a:r>
            <a:r>
              <a:rPr lang="ru-RU" sz="1800" dirty="0" err="1" smtClean="0"/>
              <a:t>мороженного,саморезы,клей</a:t>
            </a:r>
            <a:r>
              <a:rPr lang="ru-RU" sz="18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dirty="0" smtClean="0"/>
              <a:t>Я сделал дом из брусков, согласно размерам, закрутил их </a:t>
            </a:r>
            <a:r>
              <a:rPr lang="ru-RU" sz="1800" dirty="0" err="1" smtClean="0"/>
              <a:t>саморезами</a:t>
            </a:r>
            <a:r>
              <a:rPr lang="ru-RU" sz="18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dirty="0" smtClean="0"/>
              <a:t>Позже я приступил к покраске дома, забора и др.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800" dirty="0" smtClean="0"/>
              <a:t>И наконец, чтобы макет не казался пустым я  сделал скамейку, дерево и колодец.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19511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Затраты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Доски и бруски-0 рублей(они все были у меня на даче и у папы в гараже)</a:t>
            </a:r>
          </a:p>
          <a:p>
            <a:r>
              <a:rPr lang="ru-RU" dirty="0" smtClean="0"/>
              <a:t>Краска(Гуашь)-86 рублей</a:t>
            </a:r>
          </a:p>
          <a:p>
            <a:r>
              <a:rPr lang="ru-RU" dirty="0" smtClean="0"/>
              <a:t>Палочки для мороженного-0 рублей</a:t>
            </a:r>
          </a:p>
          <a:p>
            <a:r>
              <a:rPr lang="ru-RU" dirty="0" smtClean="0"/>
              <a:t>Искусственные листья-34 рубля</a:t>
            </a:r>
          </a:p>
          <a:p>
            <a:r>
              <a:rPr lang="ru-RU" dirty="0" smtClean="0"/>
              <a:t>Саморезы-15 рублей</a:t>
            </a:r>
          </a:p>
          <a:p>
            <a:r>
              <a:rPr lang="ru-RU" dirty="0" smtClean="0"/>
              <a:t>Итого:135 рублей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206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Техника безопасности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Работу я выполнял при полной технике безопасности. При покраске я одел перчатки.</a:t>
            </a:r>
          </a:p>
          <a:p>
            <a:r>
              <a:rPr lang="ru-RU" dirty="0" smtClean="0"/>
              <a:t>При закрутке </a:t>
            </a:r>
            <a:r>
              <a:rPr lang="ru-RU" dirty="0" err="1" smtClean="0"/>
              <a:t>заморезов</a:t>
            </a:r>
            <a:r>
              <a:rPr lang="ru-RU" dirty="0" smtClean="0"/>
              <a:t> я делал все аккуратно.</a:t>
            </a:r>
          </a:p>
          <a:p>
            <a:r>
              <a:rPr lang="ru-RU" dirty="0" smtClean="0"/>
              <a:t>При пилении досок </a:t>
            </a:r>
            <a:r>
              <a:rPr lang="ru-RU" dirty="0" err="1" smtClean="0"/>
              <a:t>электролобзиком</a:t>
            </a:r>
            <a:r>
              <a:rPr lang="ru-RU" dirty="0" smtClean="0"/>
              <a:t> я надел очки.</a:t>
            </a:r>
          </a:p>
          <a:p>
            <a:r>
              <a:rPr lang="ru-RU" dirty="0" smtClean="0"/>
              <a:t>При выполнении данной работы никто не пострадал.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05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Спасибо за внимание!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51757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60</TotalTime>
  <Words>198</Words>
  <Application>Microsoft Office PowerPoint</Application>
  <PresentationFormat>Экран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Паркет</vt:lpstr>
      <vt:lpstr>  </vt:lpstr>
      <vt:lpstr>Выбор темы проэкта</vt:lpstr>
      <vt:lpstr>Презентация PowerPoint</vt:lpstr>
      <vt:lpstr>Письменное обоснование.</vt:lpstr>
      <vt:lpstr>Разработка технологии изготовления</vt:lpstr>
      <vt:lpstr>Затраты</vt:lpstr>
      <vt:lpstr>Техника безопасности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Аддитивные технологии</dc:title>
  <dc:creator>Юрий</dc:creator>
  <cp:lastModifiedBy>Юрий</cp:lastModifiedBy>
  <cp:revision>11</cp:revision>
  <dcterms:created xsi:type="dcterms:W3CDTF">2018-04-17T14:04:10Z</dcterms:created>
  <dcterms:modified xsi:type="dcterms:W3CDTF">2018-06-06T18:59:43Z</dcterms:modified>
</cp:coreProperties>
</file>