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5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CC"/>
    <a:srgbClr val="CC00CC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671" autoAdjust="0"/>
  </p:normalViewPr>
  <p:slideViewPr>
    <p:cSldViewPr>
      <p:cViewPr>
        <p:scale>
          <a:sx n="64" d="100"/>
          <a:sy n="64" d="100"/>
        </p:scale>
        <p:origin x="-3636" y="-64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432D5E-EE73-49B3-A961-00BE9B64BF62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7DB390-27F5-49B0-AF5E-C655C6D567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987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4187D-FFCD-453C-8248-39851D122878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4EB8-5FE4-48D5-9F38-8BAEFF1138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994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4187D-FFCD-453C-8248-39851D122878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4EB8-5FE4-48D5-9F38-8BAEFF1138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289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4187D-FFCD-453C-8248-39851D122878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4EB8-5FE4-48D5-9F38-8BAEFF1138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718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4187D-FFCD-453C-8248-39851D122878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4EB8-5FE4-48D5-9F38-8BAEFF1138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129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4187D-FFCD-453C-8248-39851D122878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4EB8-5FE4-48D5-9F38-8BAEFF1138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167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4187D-FFCD-453C-8248-39851D122878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4EB8-5FE4-48D5-9F38-8BAEFF1138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087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4187D-FFCD-453C-8248-39851D122878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4EB8-5FE4-48D5-9F38-8BAEFF1138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479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4187D-FFCD-453C-8248-39851D122878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4EB8-5FE4-48D5-9F38-8BAEFF1138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206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4187D-FFCD-453C-8248-39851D122878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4EB8-5FE4-48D5-9F38-8BAEFF1138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550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4187D-FFCD-453C-8248-39851D122878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4EB8-5FE4-48D5-9F38-8BAEFF1138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307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4187D-FFCD-453C-8248-39851D122878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04EB8-5FE4-48D5-9F38-8BAEFF1138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377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4187D-FFCD-453C-8248-39851D122878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04EB8-5FE4-48D5-9F38-8BAEFF1138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40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220"/>
            <a:ext cx="6858000" cy="9154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8887" y="2602674"/>
            <a:ext cx="537730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Конспект интегрированной</a:t>
            </a:r>
          </a:p>
          <a:p>
            <a:pPr algn="ctr"/>
            <a:r>
              <a:rPr lang="ru-RU" sz="2800" b="1" dirty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образовательной деятельности </a:t>
            </a:r>
          </a:p>
          <a:p>
            <a:pPr algn="ctr"/>
            <a:r>
              <a:rPr lang="ru-RU" sz="2800" b="1" dirty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ФЭМП </a:t>
            </a:r>
            <a:endParaRPr lang="ru-RU" sz="2800" b="1" dirty="0" smtClean="0"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rgbClr val="99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sz="2800" b="1" dirty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младшей группе </a:t>
            </a:r>
          </a:p>
          <a:p>
            <a:pPr algn="ctr"/>
            <a:r>
              <a:rPr lang="ru-RU" sz="2800" b="1" i="1" dirty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«Поможем Мишутке»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68960" y="5436096"/>
            <a:ext cx="27199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Выполнили: </a:t>
            </a:r>
          </a:p>
          <a:p>
            <a:r>
              <a:rPr lang="ru-RU" sz="2400" b="1" i="1" dirty="0" err="1" smtClean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Сидельникова</a:t>
            </a:r>
            <a:r>
              <a:rPr lang="ru-RU" sz="2400" b="1" i="1" dirty="0" smtClean="0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Л.В.</a:t>
            </a:r>
          </a:p>
          <a:p>
            <a:endParaRPr lang="ru-RU" sz="2400" b="1" i="1" dirty="0">
              <a:ln>
                <a:solidFill>
                  <a:schemeClr val="bg1">
                    <a:lumMod val="50000"/>
                  </a:schemeClr>
                </a:solidFill>
              </a:ln>
              <a:solidFill>
                <a:srgbClr val="CC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68828" y="8497957"/>
            <a:ext cx="1720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ВОРОНЕЖ 2016</a:t>
            </a:r>
            <a:endParaRPr lang="ru-RU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299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7" y="72466"/>
            <a:ext cx="6858000" cy="914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4704" y="1331640"/>
            <a:ext cx="5606163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i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развивать познавательную активность детей посредством дидактических упражнений.</a:t>
            </a:r>
          </a:p>
          <a:p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Образовательные: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Закреплять знания о геометрических фигурах (круг, квадрат, треугольник);</a:t>
            </a:r>
          </a:p>
          <a:p>
            <a:pPr lvl="0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Сравнивать предметы контрастных размеров; обозначать результаты сравнения словами «большой, маленький»;</a:t>
            </a:r>
          </a:p>
          <a:p>
            <a:pPr lvl="0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Упражнять в понятии «один», «много», «ни одного».</a:t>
            </a:r>
          </a:p>
          <a:p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Развивающие: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мышление, восприятие, речь;</a:t>
            </a:r>
          </a:p>
          <a:p>
            <a:pPr lvl="0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эмоциональную отзывчивость, доброжелательность.</a:t>
            </a:r>
          </a:p>
          <a:p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Воспитательные: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воспитывать доброжелательность, культуру общения, взаимопомощь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Материально-техническое оснащение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экран, компьютерные слайды ,   выполненные в программе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Point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виде презентации; </a:t>
            </a:r>
            <a:endParaRPr lang="ru-RU" sz="16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дидактический 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материал: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плоскостные изображения юбки с «дырками» - контурами геометрических фигур, геометрические фигуры по три на каждого ребенка; коробочки большие и маленькие, банты большие и маленькие; торт и ромашки для украшения из пластилина,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мишутка   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Баба Яга.</a:t>
            </a:r>
            <a:endParaRPr lang="ru-RU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61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2217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497" y="954907"/>
            <a:ext cx="439248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областей: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 развитие;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развитие;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 . 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Предварительная 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Лепка ромашек из пластилина;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 торта из картона и цветной бумаги;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 подарочных коробочек и бантиков;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Разучивание физкультминутки.</a:t>
            </a:r>
            <a:endParaRPr lang="ru-RU" dirty="0"/>
          </a:p>
        </p:txBody>
      </p:sp>
      <p:pic>
        <p:nvPicPr>
          <p:cNvPr id="4" name="Picture 2" descr="H:\858HDJES\IMG_30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29" y="4532128"/>
            <a:ext cx="5495224" cy="443236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2838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6858000" cy="922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94180" y="1259632"/>
            <a:ext cx="5475989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интегрированной образовательной деятельности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Жил-был в одном лесу маленький медвежонок. Звали его Мишутка. Жил он со своей мамой-медведицей. Мама не отпускала Мишутку одного гулять по лесу. Но вот однажды, когда мама-медведица еще спала, Мишутка тихонечко вышел из дома и пошел гулять по лесу. Гулял Мишутка и вскоре понял он, что заблудился. Стал искать дорогу домой и вышел к избушке. А в той избушке жила Баба Яга. Мишутка поздоровался с ней и спросил дорогу домой.</a:t>
            </a:r>
          </a:p>
          <a:p>
            <a:r>
              <a:rPr lang="ru-RU" sz="16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Баба Яга: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покажу тебе дорогу домой, если выполнишь мое задание: поможешь мне приготовить подарки для моего друга Старичка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Лесовичка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починить мою юбку, ведь меня пригласили на день рождения. Я улетаю по делам, но скоро вернусь. К моему возвращению все должно быть готово. А если не справишься, останешься у меня навсегда.</a:t>
            </a:r>
          </a:p>
          <a:p>
            <a:r>
              <a:rPr lang="ru-RU" sz="16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Сказала так Баба Яга и улетела. Мишутка очень расстроился: он ведь был еще совсем маленький и не знал, как приготовить подарки и починить юбку Бабе Яге. Оставаться и Бабы Яги он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не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хотел, он хотел домой, к маме.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Ребята, давайте поможем Мишутке выполнить задание Бабы Яги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59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7788"/>
            <a:ext cx="6858000" cy="922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84223" y="395536"/>
            <a:ext cx="5089554" cy="7140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Дидактическое упражнение «Починим юбку»</a:t>
            </a:r>
          </a:p>
          <a:p>
            <a:pPr algn="just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Ребята, посмотрите, какая юбка у Бабы Яги, вся в дырках. Давайте мы возьмем геометрические фигуры и залатаем ее. Вот у меня их сколько. Как называется эта геометрическая фигура?</a:t>
            </a:r>
          </a:p>
          <a:p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Дети: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Круг.</a:t>
            </a:r>
          </a:p>
          <a:p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какого она цвета?</a:t>
            </a:r>
          </a:p>
          <a:p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Дети: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Красного.</a:t>
            </a:r>
          </a:p>
          <a:p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А это какая геометрическая фигура?</a:t>
            </a:r>
          </a:p>
          <a:p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Дети: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Квадрат.</a:t>
            </a:r>
          </a:p>
          <a:p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какого она цвета?</a:t>
            </a:r>
          </a:p>
          <a:p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Желтого.</a:t>
            </a:r>
          </a:p>
          <a:p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каждой геометрической фигуры на юбке свое место. Желтому квадрату – желтый контур, красному кругу – красный контур. Возьмите себе по одной геометрической фигуре и положите ее на свое место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.(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выполняют работу.)</a:t>
            </a:r>
          </a:p>
          <a:p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Какие вы молодцы! Посмотрите, какая красивая юбка у нас получилась.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Дидактическое упражнение «Украсим коробочки»</a:t>
            </a:r>
          </a:p>
          <a:p>
            <a:pPr algn="r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Ребята, Баба Яга подарки уже приготовила и лежат они в коробках. А вот украсить коробки она еще не успела. А вы знаете чем украшают коробки с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подарками?</a:t>
            </a:r>
          </a:p>
        </p:txBody>
      </p:sp>
    </p:spTree>
    <p:extLst>
      <p:ext uri="{BB962C8B-B14F-4D97-AF65-F5344CB8AC3E}">
        <p14:creationId xmlns:p14="http://schemas.microsoft.com/office/powerpoint/2010/main" val="382388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6858000" cy="922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08720" y="1043608"/>
            <a:ext cx="518457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Дети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Бантиками.</a:t>
            </a:r>
          </a:p>
          <a:p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Воспитатель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Коробки, как вы видите, разные по величине. Какие по величине эти коробки?</a:t>
            </a:r>
          </a:p>
          <a:p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Дети: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Большие?</a:t>
            </a:r>
          </a:p>
          <a:p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эти?</a:t>
            </a:r>
          </a:p>
          <a:p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Дети: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Маленькие.</a:t>
            </a:r>
          </a:p>
          <a:p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Бантики у нас то же разного цвета. Эти какие по величине? (маленькие). А эти какие? (большие).</a:t>
            </a:r>
          </a:p>
          <a:p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бантики мы прикрепим к большим коробкам?</a:t>
            </a:r>
          </a:p>
          <a:p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Дети: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Большие.</a:t>
            </a:r>
          </a:p>
          <a:p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на маленькие коробки?</a:t>
            </a:r>
          </a:p>
          <a:p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Дети: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Маленькие.</a:t>
            </a:r>
          </a:p>
          <a:p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Возьмите себе по одному бантику, внимательно на него посмотрите и прикрепите на коробочку.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Молодцы! Какой у тебя был бантик? На какую коробочку ты его прикрепил?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(Ответы детей.)</a:t>
            </a:r>
          </a:p>
          <a:p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Посмотрите, ребята, какие красивые у нас получились коробочки.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Мишутка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повеселел,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ему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уже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страшно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было вначале. Он очень рад, что вы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ему помогаете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справиться с заданием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Бабы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Яги.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098" name="Picture 2" descr="C:\Users\Admin\Desktop\c108350db1be522ab5bfdc88de59a9c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612" y="7164288"/>
            <a:ext cx="2354260" cy="161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786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6858000" cy="922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02146" y="608523"/>
            <a:ext cx="525658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Физкультминутка 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 медведя шли домой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Три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медведя шли домой. (Ходьба на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месте  вразвалочку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Папа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 большой-большой. (Руки вверх, потянуться).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Мама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ним поменьше ростом. (Руки на уровне груди).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А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сынок малютка просто. (Присесть).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маленький он был. (Покачаться в стороны).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погремушками ходил. (Руки перед грудью, сжать в кулаки).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Динь-динь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дзинь-дзинь. (Имитация игры с погремушками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медведя дом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большой.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Развести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руки в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стороны)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у зайца –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маленький. (Руки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свести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вместе)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медведь пошёл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домой. (Имитируют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походку  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медведя)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за ним и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заинька. (Руки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поясе,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прыжки)</a:t>
            </a:r>
            <a:r>
              <a:rPr lang="ru-RU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медведей провожаем и занятье продолжаем!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387" y="6300192"/>
            <a:ext cx="4621575" cy="24321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560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6858000" cy="922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06961" y="971600"/>
            <a:ext cx="5544616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3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Ребята, а вы знаете какое самое главное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украшение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стола на день рождения?</a:t>
            </a:r>
          </a:p>
          <a:p>
            <a:r>
              <a:rPr lang="ru-RU" sz="16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Дети: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Торт.</a:t>
            </a:r>
          </a:p>
          <a:p>
            <a:r>
              <a:rPr lang="ru-RU" sz="16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Правильно! Вот Баба Яга тоже испекла торт для Старичка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Лесовичка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он разного цвета. Только она его не украсила. Чем мы его можем украсить? (Ромашками.)</a:t>
            </a:r>
          </a:p>
          <a:p>
            <a:r>
              <a:rPr lang="ru-RU" sz="16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Ромашки  у нас есть, на предыдущем занятии по лепке мы их смастерили и они то же разного цвета. Сколько у меня ромашек?</a:t>
            </a:r>
          </a:p>
          <a:p>
            <a:r>
              <a:rPr lang="ru-RU" sz="16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Дети: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Много.</a:t>
            </a:r>
          </a:p>
          <a:p>
            <a:r>
              <a:rPr lang="ru-RU" sz="16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 (раздает детям ромашки).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Сколько у тебя ромашек, Маруся? (Одна.) А у тебя, Виталик? У тебя, Ваня? А у меня сколько? (Ни одной.) Правильно. Ребята, найдите на торте по цвету тот кусок, который нужно украсить вашей ромашкой. Какого цвета у тебя ромашка, Алиса? А у тебя, Катя? Молодец, значит на какой кусочек торта ты ее поставишь? (Ответы детей и выполнение задания.)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Ребята, на всех ли кусочках торта есть ромашка? (Да.)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Что можно сказать о количестве ромашек и кусочков торта? (Ответы детей.)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Молодцы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C:\Users\Admin\Desktop\bf1a4ec7814133ef4d2795ef4c58aac27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872" y="6541398"/>
            <a:ext cx="3312368" cy="21259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91771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6858000" cy="922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36712" y="1115616"/>
            <a:ext cx="53285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        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Тут и Баба Яга вернулась. Посмотрела она на свою юбку, на красивые коробочки с бантиками, на торт и так обрадовалась, что не только дорогу показала, но еще до дома в ступе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доставила.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Воспитатель благодарит ребят за помощь мишутке и прощается с гостями.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971" y="3423940"/>
            <a:ext cx="3672408" cy="3470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6695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" y="70960"/>
            <a:ext cx="6858000" cy="922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79947" y="1542533"/>
            <a:ext cx="410445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ИСПОЛЬЗОВАННОЙ ЛИТЕРАТУРЫ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1.И.А.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Помораева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В.А.Позина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элементарны математических представлений».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Издательство «Мозаика-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Синтез»,Москва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2015 г.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2.Н.Ф. Губанова «Развитие игровой деятельности». Издательство «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Мозайка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Синтез»,Москва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u="sng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</a:t>
            </a:r>
            <a:r>
              <a:rPr lang="en-US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nsportal.ru/detskiy-sad</a:t>
            </a:r>
            <a:r>
              <a:rPr lang="ru-RU" u="sng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050" name="Picture 2" descr="C:\Users\Admin\Desktop\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306" y="4921097"/>
            <a:ext cx="3780420" cy="25202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03023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</TotalTime>
  <Words>864</Words>
  <Application>Microsoft Office PowerPoint</Application>
  <PresentationFormat>Экран (4:3)</PresentationFormat>
  <Paragraphs>104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Юрий</cp:lastModifiedBy>
  <cp:revision>27</cp:revision>
  <dcterms:created xsi:type="dcterms:W3CDTF">2015-11-17T15:20:02Z</dcterms:created>
  <dcterms:modified xsi:type="dcterms:W3CDTF">2018-06-06T19:55:12Z</dcterms:modified>
</cp:coreProperties>
</file>