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 spd="slow">
    <p:wheel spokes="3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3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3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E63975B8-9990-43D6-8D04-9F7A316128C9}" type="datetimeFigureOut">
              <a:rPr lang="ru-RU" smtClean="0"/>
              <a:t>13.06.2018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43A7058-57D6-42A3-920B-90DABD6BB9D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heel spokes="3"/>
  </p:transition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2656"/>
            <a:ext cx="8316416" cy="4824535"/>
          </a:xfrm>
        </p:spPr>
        <p:txBody>
          <a:bodyPr>
            <a:normAutofit/>
          </a:bodyPr>
          <a:lstStyle/>
          <a:p>
            <a:r>
              <a:rPr lang="ru-RU" dirty="0" smtClean="0"/>
              <a:t>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Анна\Pictures\GameCenter\Desktop\Desktop_180404_19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0131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51520" y="1481328"/>
            <a:ext cx="8435280" cy="4525963"/>
          </a:xfrm>
        </p:spPr>
        <p:txBody>
          <a:bodyPr/>
          <a:lstStyle/>
          <a:p>
            <a:r>
              <a:rPr lang="ru-RU" dirty="0" smtClean="0"/>
              <a:t>Численность населения около 400 </a:t>
            </a:r>
            <a:r>
              <a:rPr lang="ru-RU" dirty="0" err="1" smtClean="0"/>
              <a:t>млн</a:t>
            </a:r>
            <a:r>
              <a:rPr lang="ru-RU" dirty="0" smtClean="0"/>
              <a:t> людей. Южная Америка заселена неравномерно. Различия в плотности населения обусловлены как природными условиями, так и историей заселения континента.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Численность населения.</a:t>
            </a:r>
            <a:endParaRPr lang="ru-RU" dirty="0"/>
          </a:p>
        </p:txBody>
      </p:sp>
    </p:spTree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Главная особенность размещения населения Южной Америки – значительное заселение горных районов.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Размещение населения.</a:t>
            </a:r>
            <a:endParaRPr lang="ru-RU" dirty="0"/>
          </a:p>
        </p:txBody>
      </p:sp>
    </p:spTree>
  </p:cSld>
  <p:clrMapOvr>
    <a:masterClrMapping/>
  </p:clrMapOvr>
  <p:transition spd="slow">
    <p:whee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481328"/>
            <a:ext cx="9144000" cy="4525963"/>
          </a:xfrm>
        </p:spPr>
        <p:txBody>
          <a:bodyPr/>
          <a:lstStyle/>
          <a:p>
            <a:r>
              <a:rPr lang="ru-RU" dirty="0" smtClean="0"/>
              <a:t>Коренное население Южной Америки – многочисленные индейские народы, говорящие на сотнях языков. Их численность в ходе колонизации значительно сократилась. Практически во всех южноамериканских странах преобладают представители смешанных рас. Население большинства стран Южной Америки говорит на испанском языке. Государственный язык Бразилии – португальский.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Расы, народы, языки.</a:t>
            </a:r>
            <a:endParaRPr lang="ru-RU" dirty="0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0"/>
            <a:ext cx="8172400" cy="980728"/>
          </a:xfrm>
        </p:spPr>
        <p:txBody>
          <a:bodyPr/>
          <a:lstStyle/>
          <a:p>
            <a:r>
              <a:rPr lang="ru-RU" dirty="0" smtClean="0"/>
              <a:t>Страны Южной Америки.</a:t>
            </a:r>
            <a:endParaRPr lang="ru-RU" dirty="0"/>
          </a:p>
        </p:txBody>
      </p:sp>
      <p:pic>
        <p:nvPicPr>
          <p:cNvPr id="2050" name="Picture 2" descr="C:\Users\Анна\Downloads\Opera Снимок_2018-04-04_191328_yandex.ru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92696"/>
            <a:ext cx="9144000" cy="61653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4378491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Традиционное занятие народов Южной Америки – сельское хозяйство. </a:t>
            </a:r>
          </a:p>
          <a:p>
            <a:pPr>
              <a:buNone/>
            </a:pPr>
            <a:r>
              <a:rPr lang="ru-RU" dirty="0" smtClean="0"/>
              <a:t>В хозяйстве многих стран сельское хозяйство до сих пор занимает важное место. В наиболее развитых странах значительная роль обрабатывающей промышленности. Здесь производятся легковые автомобили, самолёты, продукты питания. В некоторых странах развита добывающая промышленность (нефть, железные и медные руды).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Хозяйственная деятельность.</a:t>
            </a:r>
            <a:endParaRPr lang="ru-RU" dirty="0"/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</TotalTime>
  <Words>162</Words>
  <Application>Microsoft Office PowerPoint</Application>
  <PresentationFormat>Экран (4:3)</PresentationFormat>
  <Paragraphs>11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Открытая</vt:lpstr>
      <vt:lpstr>        </vt:lpstr>
      <vt:lpstr>Численность населения.</vt:lpstr>
      <vt:lpstr>Размещение населения.</vt:lpstr>
      <vt:lpstr>Расы, народы, языки.</vt:lpstr>
      <vt:lpstr>Страны Южной Америки.</vt:lpstr>
      <vt:lpstr>Хозяйственная деятельность.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</dc:title>
  <dc:creator>Анна</dc:creator>
  <cp:lastModifiedBy>777</cp:lastModifiedBy>
  <cp:revision>10</cp:revision>
  <dcterms:created xsi:type="dcterms:W3CDTF">2018-04-04T15:35:44Z</dcterms:created>
  <dcterms:modified xsi:type="dcterms:W3CDTF">2018-06-13T11:47:43Z</dcterms:modified>
</cp:coreProperties>
</file>