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docs.google.com/support/bin/answer.py?hl=ru&amp;answer=87809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609600" y="914400"/>
            <a:ext cx="8229600" cy="2667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Создание теста с помощью форм 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 algn="ctr">
              <a:spcBef>
                <a:spcPct val="0"/>
              </a:spcBef>
            </a:pPr>
            <a:r>
              <a:rPr lang="ru-RU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пошаговая инструкция</a:t>
            </a:r>
          </a:p>
          <a:p>
            <a:pPr lvl="0" algn="ctr">
              <a:spcBef>
                <a:spcPct val="0"/>
              </a:spcBef>
            </a:pPr>
            <a:endParaRPr kumimoji="0" lang="ru-RU" sz="4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10200" y="4953000"/>
            <a:ext cx="360005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Мастер-класс</a:t>
            </a:r>
          </a:p>
          <a:p>
            <a:pPr algn="ctr"/>
            <a:r>
              <a:rPr lang="ru-RU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ru-RU" b="1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Пенегина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С.Б.</a:t>
            </a:r>
            <a:endParaRPr lang="ru-RU" b="1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информатики</a:t>
            </a:r>
          </a:p>
          <a:p>
            <a:pPr algn="ctr"/>
            <a:r>
              <a:rPr lang="ru-RU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МАОУ 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СОШ №11</a:t>
            </a:r>
            <a:endParaRPr lang="ru-RU" b="1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г. Березники</a:t>
            </a:r>
            <a:endParaRPr lang="ru-RU" b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Google Follow Goeruentue Yuekleyen Goenuelluelerimize - quoteko.c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528893"/>
            <a:ext cx="4989761" cy="33291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533400"/>
            <a:ext cx="7239000" cy="3429000"/>
          </a:xfrm>
        </p:spPr>
        <p:txBody>
          <a:bodyPr>
            <a:normAutofit fontScale="90000"/>
          </a:bodyPr>
          <a:lstStyle/>
          <a:p>
            <a:pPr algn="l"/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 мастер - класса: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изучить особенности создания и применения в  образовательном процессе тестов, созданных с помощью форм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Google.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8674" name="Picture 2" descr="Celebs ANDHRAPRADESH NEWS, POLITICS, TELUGU MOVIES, GALLERIES, VIDEOS, GOSSIPS, TECHNOLOGY, HOT PIC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3810000"/>
            <a:ext cx="4724400" cy="26583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304800"/>
            <a:ext cx="5867400" cy="5334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Формы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это…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Google ужесточила требования к приложениям для Androi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1371600"/>
            <a:ext cx="3523691" cy="282226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8600" y="1828800"/>
            <a:ext cx="2514600" cy="258532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Google Формами можно не только быстро провести опрос, но и составить список гостей, собрать адреса электронной почты для новостной рассылки и даже провести викторину.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762000"/>
            <a:ext cx="2438400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Создание опросов в Интернете абсолютно бесплатно.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9600" y="4648200"/>
            <a:ext cx="2743200" cy="175432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Возможность создания и редактирования форм вместе с друзьями, одноклассниками и коллегами. Красочное оформление.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33800" y="4419600"/>
            <a:ext cx="5181600" cy="203132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Возможность перемешивать вопросы, и они будут выводиться в случайном порядке. Добавление в форму видеороликов 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YouTube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фотографии. А ещё можно настроить форму так, чтобы респонденты попадали на разные страницы в зависимости от того, какой вариант ответа они выберут.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53200" y="1295400"/>
            <a:ext cx="2438400" cy="258532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 найдете ответы респондентов в автоматически созданной таблице Google, а статистику ответов, в том числе в виде диаграммы, можно просмотреть прямо в форме.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 l="71014" t="8333" r="-732" b="41705"/>
          <a:stretch>
            <a:fillRect/>
          </a:stretch>
        </p:blipFill>
        <p:spPr bwMode="auto">
          <a:xfrm>
            <a:off x="2590800" y="1143000"/>
            <a:ext cx="6337852" cy="553337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28600" y="2286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1. В Google выбираем "Другие сервисы Google".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3810000" y="5410200"/>
            <a:ext cx="762000" cy="5334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 l="46266" t="26042" r="15336" b="31250"/>
          <a:stretch>
            <a:fillRect/>
          </a:stretch>
        </p:blipFill>
        <p:spPr bwMode="auto">
          <a:xfrm>
            <a:off x="457200" y="1447800"/>
            <a:ext cx="8153400" cy="509865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457200" y="457200"/>
            <a:ext cx="66063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2. Находим слово "Формы", нажимаем.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rot="10800000" flipV="1">
            <a:off x="2819400" y="2438400"/>
            <a:ext cx="762000" cy="381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 t="3221" r="1471" b="5231"/>
          <a:stretch>
            <a:fillRect/>
          </a:stretch>
        </p:blipFill>
        <p:spPr bwMode="auto">
          <a:xfrm>
            <a:off x="0" y="1066800"/>
            <a:ext cx="9144000" cy="531011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28600" y="304800"/>
            <a:ext cx="71259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3. Открывается форма для создания теста.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4. Вместо «Форма без названия» напишите название формы, например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«Тест №1».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открывшемся шаблоне формы можно добавить любые нужные вопросы и варианты ответов.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 descr="http://infform.16mb.com/kartinki%209/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59" y="1642840"/>
            <a:ext cx="9109741" cy="52151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152400"/>
            <a:ext cx="54234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 создать вопросы анкеты?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 l="19912" t="27083" r="20937" b="26042"/>
          <a:stretch>
            <a:fillRect/>
          </a:stretch>
        </p:blipFill>
        <p:spPr bwMode="auto">
          <a:xfrm>
            <a:off x="0" y="914400"/>
            <a:ext cx="9144000" cy="4953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</p:spPr>
      </p:pic>
      <p:cxnSp>
        <p:nvCxnSpPr>
          <p:cNvPr id="4" name="Прямая со стрелкой 3"/>
          <p:cNvCxnSpPr/>
          <p:nvPr/>
        </p:nvCxnSpPr>
        <p:spPr>
          <a:xfrm rot="10800000" flipV="1">
            <a:off x="3581400" y="990600"/>
            <a:ext cx="1143000" cy="4572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0800000" flipV="1">
            <a:off x="2971800" y="1600200"/>
            <a:ext cx="1447800" cy="6096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52400" y="6027003"/>
            <a:ext cx="876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строке «вопрос» пишем номер задания. В строке «пояснение» пишем само задание. Затем выбираем «тип вопроса» и нажимаем кнопку «готово». Также можно поставить галочку «сделать вопрос обязательным».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228600"/>
            <a:ext cx="48946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6. Добавить элемент</a:t>
            </a:r>
            <a:endParaRPr lang="ru-RU" sz="4000" b="1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 l="19912" t="46875" r="41637" b="25000"/>
          <a:stretch>
            <a:fillRect/>
          </a:stretch>
        </p:blipFill>
        <p:spPr bwMode="auto">
          <a:xfrm>
            <a:off x="304800" y="1066800"/>
            <a:ext cx="8534400" cy="40386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</p:spPr>
      </p:pic>
      <p:cxnSp>
        <p:nvCxnSpPr>
          <p:cNvPr id="4" name="Прямая со стрелкой 3"/>
          <p:cNvCxnSpPr/>
          <p:nvPr/>
        </p:nvCxnSpPr>
        <p:spPr>
          <a:xfrm rot="10800000" flipV="1">
            <a:off x="2667000" y="3810000"/>
            <a:ext cx="838200" cy="762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228600" y="5486400"/>
            <a:ext cx="876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тест можно добавить изображение и видео.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3400" y="0"/>
            <a:ext cx="3581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7. Как мне </a:t>
            </a:r>
          </a:p>
          <a:p>
            <a:r>
              <a:rPr lang="ru-RU" sz="24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...изменить вопрос?</a:t>
            </a:r>
            <a:endParaRPr lang="ru-RU" sz="2400" b="1" u="sng" dirty="0">
              <a:solidFill>
                <a:srgbClr val="0000FF"/>
              </a:solidFill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457200" y="990600"/>
            <a:ext cx="8305800" cy="563231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Для изменения существующего вопроса нажмите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кнопку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Изменить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справа от вопроса, который нужно изменить.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4C2424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  <a:hlinkClick r:id="rId2"/>
              </a:rPr>
              <a:t>...удалить вопрос?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Для удаления существующего вопроса нажмите кнопку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Удалить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справа от вопроса, который нужно удалить.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4C2424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  <a:hlinkClick r:id="rId2"/>
              </a:rPr>
              <a:t>...скопировать вопрос?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Для быстрого копирования нажмите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кнопку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Скопировать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справа от вопроса, который нужно скопировать.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4C2424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pic>
        <p:nvPicPr>
          <p:cNvPr id="34818" name="Picture 2" descr="http://infform.16mb.com/kartinki%209/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286000"/>
            <a:ext cx="1631576" cy="533400"/>
          </a:xfrm>
          <a:prstGeom prst="rect">
            <a:avLst/>
          </a:prstGeom>
          <a:noFill/>
        </p:spPr>
      </p:pic>
      <p:pic>
        <p:nvPicPr>
          <p:cNvPr id="34819" name="Picture 3" descr="http://infform.16mb.com/kartinki%209/5.jpg"/>
          <p:cNvPicPr>
            <a:picLocks noChangeAspect="1" noChangeArrowheads="1"/>
          </p:cNvPicPr>
          <p:nvPr/>
        </p:nvPicPr>
        <p:blipFill>
          <a:blip r:embed="rId4"/>
          <a:srcRect b="16030"/>
          <a:stretch>
            <a:fillRect/>
          </a:stretch>
        </p:blipFill>
        <p:spPr bwMode="auto">
          <a:xfrm>
            <a:off x="533400" y="4114800"/>
            <a:ext cx="1905000" cy="596221"/>
          </a:xfrm>
          <a:prstGeom prst="rect">
            <a:avLst/>
          </a:prstGeom>
          <a:noFill/>
        </p:spPr>
      </p:pic>
      <p:pic>
        <p:nvPicPr>
          <p:cNvPr id="34820" name="Picture 4" descr="http://infform.16mb.com/kartinki%209/6.jpg"/>
          <p:cNvPicPr>
            <a:picLocks noChangeAspect="1" noChangeArrowheads="1"/>
          </p:cNvPicPr>
          <p:nvPr/>
        </p:nvPicPr>
        <p:blipFill>
          <a:blip r:embed="rId5"/>
          <a:srcRect b="12568"/>
          <a:stretch>
            <a:fillRect/>
          </a:stretch>
        </p:blipFill>
        <p:spPr bwMode="auto">
          <a:xfrm>
            <a:off x="533400" y="6251690"/>
            <a:ext cx="1860510" cy="6063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228600"/>
            <a:ext cx="8686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После того, как тест готов, нажимаем в правом верхнем углу кнопку "отправить". Получаем ссылку или код для вставки на сайт. Если в тесте производились какие - то изменения, то надо повторно нажимать кнопку "отправить".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 l="33593" t="27458" r="33447" b="24417"/>
          <a:stretch>
            <a:fillRect/>
          </a:stretch>
        </p:blipFill>
        <p:spPr bwMode="auto">
          <a:xfrm>
            <a:off x="1524000" y="1828800"/>
            <a:ext cx="6400800" cy="5029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</p:spPr>
      </p:pic>
      <p:cxnSp>
        <p:nvCxnSpPr>
          <p:cNvPr id="5" name="Прямая со стрелкой 4"/>
          <p:cNvCxnSpPr/>
          <p:nvPr/>
        </p:nvCxnSpPr>
        <p:spPr>
          <a:xfrm>
            <a:off x="990600" y="2514600"/>
            <a:ext cx="914400" cy="381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10800000" flipV="1">
            <a:off x="7620000" y="2514600"/>
            <a:ext cx="609600" cy="381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0" y="2133600"/>
            <a:ext cx="152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ссылка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086600" y="2057400"/>
            <a:ext cx="1828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</a:t>
            </a:r>
            <a:r>
              <a:rPr lang="en-US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tml -</a:t>
            </a:r>
            <a:r>
              <a:rPr lang="ru-RU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код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228600"/>
            <a:ext cx="868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Результаты теста сохраняются на Google Диске в виде электронной таблицы.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 t="7407" r="17164" b="9877"/>
          <a:stretch>
            <a:fillRect/>
          </a:stretch>
        </p:blipFill>
        <p:spPr bwMode="auto">
          <a:xfrm>
            <a:off x="0" y="1143000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infform.16mb.com/kartinki%209/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447800"/>
            <a:ext cx="3962400" cy="295141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7892" name="Picture 4" descr="http://infform.16mb.com/kartinki%209/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3200400"/>
            <a:ext cx="4191000" cy="32320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28600" y="228600"/>
            <a:ext cx="8686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 В электронных таблицах можно с помощью формул настроить автоматический подсчет правильных ответов.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186</TotalTime>
  <Words>275</Words>
  <PresentationFormat>Экран (4:3)</PresentationFormat>
  <Paragraphs>38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Слайд 1</vt:lpstr>
      <vt:lpstr>Цель мастер - класса: изучить особенности создания и применения в  образовательном процессе тестов, созданных с помощью форм Google. </vt:lpstr>
      <vt:lpstr>Формы Google это…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Google формы</dc:title>
  <dc:creator>Анна</dc:creator>
  <cp:lastModifiedBy>Учитель</cp:lastModifiedBy>
  <cp:revision>114</cp:revision>
  <dcterms:created xsi:type="dcterms:W3CDTF">2015-02-17T20:02:45Z</dcterms:created>
  <dcterms:modified xsi:type="dcterms:W3CDTF">2018-06-15T10:08:19Z</dcterms:modified>
</cp:coreProperties>
</file>