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7" r:id="rId3"/>
    <p:sldId id="338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916833"/>
            <a:ext cx="8712968" cy="3096344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6000" b="1" i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Имя существительное</a:t>
            </a:r>
            <a:endParaRPr lang="uk-UA" sz="8800" b="1" i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692696"/>
            <a:ext cx="5256584" cy="1512168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/>
            <a:r>
              <a:rPr lang="ru-RU" sz="54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Русский язык. 6 класс</a:t>
            </a:r>
            <a:endParaRPr lang="uk-UA" sz="54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7984" y="5013176"/>
            <a:ext cx="424847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4800" b="1" i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Фотодиктант</a:t>
            </a:r>
            <a:endParaRPr lang="ru-RU" sz="4800" b="1" i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охожее изображение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420888"/>
            <a:ext cx="9144000" cy="1584176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9600" b="1" i="1" cap="all" dirty="0" smtClean="0">
                <a:ln/>
                <a:solidFill>
                  <a:schemeClr val="bg1">
                    <a:lumMod val="9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Музыка осени</a:t>
            </a:r>
            <a:endParaRPr lang="uk-UA" sz="9600" b="1" i="1" cap="all" dirty="0">
              <a:ln/>
              <a:solidFill>
                <a:schemeClr val="bg1">
                  <a:lumMod val="9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31840" y="5589240"/>
            <a:ext cx="62064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 К. Г. Паустовскому</a:t>
            </a:r>
            <a:endParaRPr lang="uk-UA" sz="48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445224"/>
            <a:ext cx="8229600" cy="1143000"/>
          </a:xfrm>
        </p:spPr>
        <p:txBody>
          <a:bodyPr/>
          <a:lstStyle/>
          <a:p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Начало </a:t>
            </a:r>
            <a:r>
              <a:rPr lang="ru-RU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октября.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Похожее изображение"/>
          <p:cNvPicPr/>
          <p:nvPr/>
        </p:nvPicPr>
        <p:blipFill>
          <a:blip r:embed="rId3" cstate="print"/>
          <a:srcRect b="1120"/>
          <a:stretch>
            <a:fillRect/>
          </a:stretch>
        </p:blipFill>
        <p:spPr bwMode="auto">
          <a:xfrm>
            <a:off x="395536" y="476672"/>
            <a:ext cx="8352928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convex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085184"/>
            <a:ext cx="8352928" cy="1287016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l"/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Поэт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Игорь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Северянин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сказал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:"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ду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иду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под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ос..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ни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в..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селье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искать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грибы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и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горькую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бруснику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…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"</a:t>
            </a:r>
            <a:endParaRPr lang="uk-UA" sz="3600" b="1" i="1" dirty="0">
              <a:ln w="11430"/>
              <a:solidFill>
                <a:srgbClr val="0020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Рисунок 4" descr="Картинки по запросу осенние пейзажи"/>
          <p:cNvPicPr/>
          <p:nvPr/>
        </p:nvPicPr>
        <p:blipFill>
          <a:blip r:embed="rId3" cstate="print"/>
          <a:srcRect b="1685"/>
          <a:stretch>
            <a:fillRect/>
          </a:stretch>
        </p:blipFill>
        <p:spPr bwMode="auto">
          <a:xfrm>
            <a:off x="395536" y="404664"/>
            <a:ext cx="8352928" cy="4389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5373216"/>
            <a:ext cx="8640960" cy="11430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Запах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листвы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кружит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голову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а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яблоки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ломе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напоминают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з..л..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тистый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воск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36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Картинки по запросу яблоки в солом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835292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5373216"/>
            <a:ext cx="8496944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Падают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 землю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длин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ые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нити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паутины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Картинки по запросу летящая паутин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76672"/>
            <a:ext cx="835292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5373216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свете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ул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тают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дикие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утки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Картинки по запросу отлёт уток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828092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Рисунок 5" descr="Похожее изображени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828092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5085184"/>
            <a:ext cx="8892480" cy="143103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Крики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кряканье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а..будили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окрес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ность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смешались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 далёким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лаем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с..бак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сером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молвии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36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Рисунок 5" descr="Похожее изображение"/>
          <p:cNvPicPr/>
          <p:nvPr/>
        </p:nvPicPr>
        <p:blipFill>
          <a:blip r:embed="rId3" cstate="print"/>
          <a:srcRect t="119" b="16"/>
          <a:stretch>
            <a:fillRect/>
          </a:stretch>
        </p:blipFill>
        <p:spPr bwMode="auto">
          <a:xfrm>
            <a:off x="467544" y="476672"/>
            <a:ext cx="820891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085184"/>
            <a:ext cx="8424936" cy="150304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Трещит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стадо в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зар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слях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руб</a:t>
            </a:r>
            <a:r>
              <a:rPr lang="ru-RU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ке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щёлкают бичи пастухов с </a:t>
            </a:r>
            <a:r>
              <a:rPr lang="ru-RU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холщ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ru-RU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выми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сумками.</a:t>
            </a:r>
            <a:endParaRPr lang="uk-UA" sz="36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5" name="Рисунок 4" descr="Картинки по запросу В избе ночью топится печь"/>
          <p:cNvPicPr/>
          <p:nvPr/>
        </p:nvPicPr>
        <p:blipFill>
          <a:blip r:embed="rId3" cstate="print"/>
          <a:srcRect l="3780" t="2520" r="3150" b="5039"/>
          <a:stretch>
            <a:fillRect/>
          </a:stretch>
        </p:blipFill>
        <p:spPr bwMode="auto">
          <a:xfrm>
            <a:off x="395536" y="404665"/>
            <a:ext cx="8352927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013176"/>
            <a:ext cx="8352928" cy="150304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избе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ноч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..ю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топится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печ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старый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сверч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..к </a:t>
            </a:r>
            <a:r>
              <a:rPr lang="ru-RU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запел,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грелся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печ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(?)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ном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з..л..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тистом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тепле.</a:t>
            </a:r>
            <a:endParaRPr lang="uk-UA" sz="36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12" y="5373216"/>
            <a:ext cx="8712968" cy="1152128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иду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за грибами</a:t>
            </a:r>
            <a:r>
              <a:rPr lang="ru-RU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м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еня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с..пр..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вождает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л..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хматая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собач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нка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Картинки по запросу охотник с собакой идёт за грибами"/>
          <p:cNvPicPr/>
          <p:nvPr/>
        </p:nvPicPr>
        <p:blipFill>
          <a:blip r:embed="rId3" cstate="print"/>
          <a:srcRect b="10236"/>
          <a:stretch>
            <a:fillRect/>
          </a:stretch>
        </p:blipFill>
        <p:spPr bwMode="auto">
          <a:xfrm>
            <a:off x="323528" y="404664"/>
            <a:ext cx="849694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5157192"/>
            <a:ext cx="8712968" cy="135902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П..р..велись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подб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резовики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синовики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лисич(?)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ки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и я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возвращаюсь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пустым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лукошком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36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Картинки по запросу осенние пейзажи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835292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5445224"/>
            <a:ext cx="8568952" cy="114300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глубоком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сверкании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неба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таится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грусть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Картинки по запросу грустное осеннее небо"/>
          <p:cNvPicPr/>
          <p:nvPr/>
        </p:nvPicPr>
        <p:blipFill>
          <a:blip r:embed="rId3" cstate="print"/>
          <a:srcRect b="8528"/>
          <a:stretch>
            <a:fillRect/>
          </a:stretch>
        </p:blipFill>
        <p:spPr bwMode="auto">
          <a:xfrm>
            <a:off x="395536" y="404664"/>
            <a:ext cx="835292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2031</TotalTime>
  <Words>206</Words>
  <Application>Microsoft Office PowerPoint</Application>
  <PresentationFormat>Экран (4:3)</PresentationFormat>
  <Paragraphs>16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Имя существительное</vt:lpstr>
      <vt:lpstr>Музыка осени</vt:lpstr>
      <vt:lpstr>Начало октября.</vt:lpstr>
      <vt:lpstr>Поэт Игорь Северянин сказал:"Иду, иду под ос..ни в..селье искать грибы и горькую бруснику…"</vt:lpstr>
      <vt:lpstr>Запах листвы кружит голову, а яблоки в с..ломе напоминают з..л..тистый воск.</vt:lpstr>
      <vt:lpstr>Падают на землю длин..ые нити паутины.</vt:lpstr>
      <vt:lpstr>На ра..свете ул..тают дикие утки. </vt:lpstr>
      <vt:lpstr>Крики, кряканье ра..будили окрес..ность, смешались с далёким лаем с..бак в сером бе..молвии.</vt:lpstr>
      <vt:lpstr>Трещит стадо в зар..слях, на п..рубке, щёлкают бичи пастухов с холщ..выми сумками.</vt:lpstr>
      <vt:lpstr>В избе ноч..ю топится печ.., и старый сверч..к запел, об..грелся в печ(?)ном з..л..тистом тепле.</vt:lpstr>
      <vt:lpstr>Я иду за грибами, меня с..пр..вождает л..хматая собач..нка.</vt:lpstr>
      <vt:lpstr>П..р..велись подб..резовики, под..синовики, лисич(?)ки, и я возвращаюсь с пустым лукошком.</vt:lpstr>
      <vt:lpstr>В глубоком сверкании неба таится грусть.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Служебные части речи. предлог.</dc:title>
  <dc:creator>Shahter</dc:creator>
  <cp:lastModifiedBy>Shahter</cp:lastModifiedBy>
  <cp:revision>170</cp:revision>
  <dcterms:created xsi:type="dcterms:W3CDTF">2016-07-25T18:49:59Z</dcterms:created>
  <dcterms:modified xsi:type="dcterms:W3CDTF">2018-06-30T19:54:12Z</dcterms:modified>
</cp:coreProperties>
</file>