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337" r:id="rId3"/>
    <p:sldId id="338" r:id="rId4"/>
    <p:sldId id="325" r:id="rId5"/>
    <p:sldId id="326" r:id="rId6"/>
    <p:sldId id="327" r:id="rId7"/>
    <p:sldId id="328" r:id="rId8"/>
    <p:sldId id="329" r:id="rId9"/>
    <p:sldId id="330" r:id="rId10"/>
    <p:sldId id="331" r:id="rId11"/>
    <p:sldId id="332" r:id="rId1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0" d="100"/>
          <a:sy n="70" d="100"/>
        </p:scale>
        <p:origin x="-1164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01.07.2018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01.07.2018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01.07.2018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01.07.2018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01.07.2018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01.07.2018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01.07.2018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01.07.2018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01.07.2018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01.07.2018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01.07.2018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01.07.2018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.jpeg"/><Relationship Id="rId5" Type="http://schemas.openxmlformats.org/officeDocument/2006/relationships/image" Target="../media/image7.jpeg"/><Relationship Id="rId4" Type="http://schemas.openxmlformats.org/officeDocument/2006/relationships/image" Target="../media/image6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3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0.jpeg"/><Relationship Id="rId5" Type="http://schemas.openxmlformats.org/officeDocument/2006/relationships/image" Target="../media/image19.jpeg"/><Relationship Id="rId4" Type="http://schemas.openxmlformats.org/officeDocument/2006/relationships/image" Target="../media/image18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Shahter\YandexDisk\Скриншоти\15296893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scene3d>
            <a:camera prst="orthographicFront"/>
            <a:lightRig rig="threePt" dir="t"/>
          </a:scene3d>
          <a:sp3d>
            <a:bevelT w="139700" h="139700" prst="divot"/>
          </a:sp3d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51520" y="1916833"/>
            <a:ext cx="8712968" cy="3096344"/>
          </a:xfrm>
        </p:spPr>
        <p:txBody>
          <a:bodyPr>
            <a:noAutofit/>
            <a:scene3d>
              <a:camera prst="orthographicFront"/>
              <a:lightRig rig="brightRoom" dir="t"/>
            </a:scene3d>
            <a:sp3d contourW="6350" prstMaterial="plastic">
              <a:bevelT w="20320" h="20320" prst="angle"/>
              <a:contourClr>
                <a:schemeClr val="accent1">
                  <a:tint val="100000"/>
                  <a:shade val="100000"/>
                  <a:hueMod val="100000"/>
                  <a:satMod val="100000"/>
                </a:schemeClr>
              </a:contourClr>
            </a:sp3d>
          </a:bodyPr>
          <a:lstStyle/>
          <a:p>
            <a:r>
              <a:rPr lang="ru-RU" sz="8800" b="1" i="1" cap="all" dirty="0" smtClean="0">
                <a:ln/>
                <a:solidFill>
                  <a:srgbClr val="7030A0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</a:rPr>
              <a:t>Местоимени</a:t>
            </a:r>
            <a:r>
              <a:rPr lang="ru-RU" sz="8800" b="1" i="1" cap="all" dirty="0" smtClean="0">
                <a:ln/>
                <a:solidFill>
                  <a:srgbClr val="7030A0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</a:rPr>
              <a:t>е</a:t>
            </a:r>
            <a:endParaRPr lang="uk-UA" sz="8800" b="1" i="1" cap="all" dirty="0">
              <a:ln/>
              <a:solidFill>
                <a:srgbClr val="7030A0"/>
              </a:solidFill>
              <a:effectLst>
                <a:outerShdw blurRad="19685" dist="12700" dir="5400000" algn="tl" rotWithShape="0">
                  <a:schemeClr val="accent1">
                    <a:satMod val="130000"/>
                    <a:alpha val="60000"/>
                  </a:schemeClr>
                </a:outerShdw>
                <a:reflection blurRad="10000" stA="55000" endPos="48000" dist="500" dir="5400000" sy="-100000" algn="bl" rotWithShape="0"/>
              </a:effectLst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419872" y="692696"/>
            <a:ext cx="5256584" cy="1512168"/>
          </a:xfrm>
        </p:spPr>
        <p:txBody>
          <a:bodyPr>
            <a:noAutofit/>
            <a:scene3d>
              <a:camera prst="orthographicFront"/>
              <a:lightRig rig="brightRoom" dir="t"/>
            </a:scene3d>
            <a:sp3d contourW="6350" prstMaterial="plastic">
              <a:bevelT w="20320" h="20320" prst="angle"/>
              <a:contourClr>
                <a:schemeClr val="accent1">
                  <a:tint val="100000"/>
                  <a:shade val="100000"/>
                  <a:hueMod val="100000"/>
                  <a:satMod val="100000"/>
                </a:schemeClr>
              </a:contourClr>
            </a:sp3d>
          </a:bodyPr>
          <a:lstStyle/>
          <a:p>
            <a:pPr algn="r"/>
            <a:r>
              <a:rPr lang="ru-RU" sz="5400" b="1" i="1" cap="all" dirty="0" smtClean="0">
                <a:ln/>
                <a:solidFill>
                  <a:schemeClr val="accent1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</a:rPr>
              <a:t>Русский язык. 6 класс</a:t>
            </a:r>
            <a:endParaRPr lang="uk-UA" sz="5400" b="1" i="1" cap="all" dirty="0">
              <a:ln/>
              <a:solidFill>
                <a:schemeClr val="accent1"/>
              </a:solidFill>
              <a:effectLst>
                <a:outerShdw blurRad="19685" dist="12700" dir="5400000" algn="tl" rotWithShape="0">
                  <a:schemeClr val="accent1">
                    <a:satMod val="130000"/>
                    <a:alpha val="60000"/>
                  </a:schemeClr>
                </a:outerShdw>
                <a:reflection blurRad="10000" stA="55000" endPos="48000" dist="500" dir="5400000" sy="-100000" algn="bl" rotWithShape="0"/>
              </a:effectLst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4427984" y="5013176"/>
            <a:ext cx="4248472" cy="830997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brightRoom" dir="t"/>
            </a:scene3d>
            <a:sp3d contourW="6350" prstMaterial="plastic">
              <a:bevelT w="20320" h="20320" prst="angle"/>
              <a:contourClr>
                <a:schemeClr val="accent1">
                  <a:tint val="100000"/>
                  <a:shade val="100000"/>
                  <a:hueMod val="100000"/>
                  <a:satMod val="100000"/>
                </a:schemeClr>
              </a:contourClr>
            </a:sp3d>
          </a:bodyPr>
          <a:lstStyle/>
          <a:p>
            <a:r>
              <a:rPr lang="ru-RU" sz="4800" b="1" i="1" cap="all" dirty="0" err="1" smtClean="0">
                <a:ln/>
                <a:solidFill>
                  <a:schemeClr val="accent1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</a:rPr>
              <a:t>Фотодиктант</a:t>
            </a:r>
            <a:endParaRPr lang="ru-RU" sz="4800" b="1" i="1" cap="all" dirty="0" smtClean="0">
              <a:ln/>
              <a:solidFill>
                <a:schemeClr val="accent1"/>
              </a:solidFill>
              <a:effectLst>
                <a:outerShdw blurRad="19685" dist="12700" dir="5400000" algn="tl" rotWithShape="0">
                  <a:schemeClr val="accent1">
                    <a:satMod val="130000"/>
                    <a:alpha val="60000"/>
                  </a:schemeClr>
                </a:outerShdw>
                <a:reflection blurRad="10000" stA="55000" endPos="48000" dist="500" dir="5400000" sy="-100000" algn="bl" rotWithShape="0"/>
              </a:effectLst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 descr="Похожее изображение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scene3d>
            <a:camera prst="orthographicFront"/>
            <a:lightRig rig="threePt" dir="t"/>
          </a:scene3d>
          <a:sp3d>
            <a:bevelT prst="angle"/>
          </a:sp3d>
        </p:spPr>
      </p:pic>
      <p:sp>
        <p:nvSpPr>
          <p:cNvPr id="2" name="Заголовок 1"/>
          <p:cNvSpPr>
            <a:spLocks noGrp="1"/>
          </p:cNvSpPr>
          <p:nvPr>
            <p:ph type="title" idx="4294967295"/>
          </p:nvPr>
        </p:nvSpPr>
        <p:spPr>
          <a:xfrm>
            <a:off x="0" y="2420938"/>
            <a:ext cx="9144000" cy="1584325"/>
          </a:xfrm>
        </p:spPr>
        <p:txBody>
          <a:bodyPr>
            <a:noAutofit/>
            <a:scene3d>
              <a:camera prst="orthographicFront"/>
              <a:lightRig rig="brightRoom" dir="t"/>
            </a:scene3d>
            <a:sp3d contourW="6350" prstMaterial="plastic">
              <a:bevelT w="20320" h="20320" prst="angle"/>
              <a:contourClr>
                <a:schemeClr val="accent1">
                  <a:tint val="100000"/>
                  <a:shade val="100000"/>
                  <a:hueMod val="100000"/>
                  <a:satMod val="100000"/>
                </a:schemeClr>
              </a:contourClr>
            </a:sp3d>
          </a:bodyPr>
          <a:lstStyle/>
          <a:p>
            <a:r>
              <a:rPr lang="ru-RU" sz="8800" b="1" i="1" cap="all" dirty="0" smtClean="0">
                <a:ln/>
                <a:solidFill>
                  <a:schemeClr val="bg1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</a:rPr>
              <a:t>Картины Виктора </a:t>
            </a:r>
            <a:r>
              <a:rPr lang="ru-RU" sz="8800" b="1" i="1" cap="all" dirty="0" err="1" smtClean="0">
                <a:ln/>
                <a:solidFill>
                  <a:schemeClr val="bg1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</a:rPr>
              <a:t>михайловича</a:t>
            </a:r>
            <a:r>
              <a:rPr lang="ru-RU" sz="8800" b="1" i="1" cap="all" dirty="0" smtClean="0">
                <a:ln/>
                <a:solidFill>
                  <a:schemeClr val="bg1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</a:rPr>
              <a:t> </a:t>
            </a:r>
            <a:r>
              <a:rPr lang="ru-RU" sz="8800" b="1" i="1" cap="all" dirty="0" err="1" smtClean="0">
                <a:ln/>
                <a:solidFill>
                  <a:schemeClr val="bg1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</a:rPr>
              <a:t>васнецова</a:t>
            </a:r>
            <a:endParaRPr lang="uk-UA" sz="8800" b="1" i="1" cap="all" dirty="0">
              <a:ln/>
              <a:solidFill>
                <a:schemeClr val="bg1"/>
              </a:solidFill>
              <a:effectLst>
                <a:outerShdw blurRad="19685" dist="12700" dir="5400000" algn="tl" rotWithShape="0">
                  <a:schemeClr val="accent1">
                    <a:satMod val="130000"/>
                    <a:alpha val="60000"/>
                  </a:schemeClr>
                </a:outerShdw>
                <a:reflection blurRad="10000" stA="55000" endPos="48000" dist="500" dir="5400000" sy="-100000" algn="bl" rotWithShape="0"/>
              </a:effectLst>
            </a:endParaRPr>
          </a:p>
        </p:txBody>
      </p:sp>
    </p:spTree>
  </p:cSld>
  <p:clrMapOvr>
    <a:masterClrMapping/>
  </p:clrMapOvr>
  <p:transition>
    <p:strips dir="ld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C:\Users\Shahter\YandexDisk\Скриншоти\15296893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scene3d>
            <a:camera prst="orthographicFront"/>
            <a:lightRig rig="threePt" dir="t"/>
          </a:scene3d>
          <a:sp3d>
            <a:bevelT prst="angle"/>
          </a:sp3d>
        </p:spPr>
      </p:pic>
      <p:sp>
        <p:nvSpPr>
          <p:cNvPr id="2" name="Заголовок 1"/>
          <p:cNvSpPr>
            <a:spLocks noGrp="1"/>
          </p:cNvSpPr>
          <p:nvPr>
            <p:ph type="title" idx="4294967295"/>
          </p:nvPr>
        </p:nvSpPr>
        <p:spPr>
          <a:xfrm>
            <a:off x="395536" y="4221088"/>
            <a:ext cx="8229600" cy="2160240"/>
          </a:xfrm>
        </p:spPr>
        <p:txBody>
          <a:bodyPr>
            <a:no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r>
              <a:rPr lang="uk-UA" sz="3600" b="1" i="1" dirty="0" smtClean="0">
                <a:ln w="11430"/>
                <a:solidFill>
                  <a:srgbClr val="00206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Зам..</a:t>
            </a:r>
            <a:r>
              <a:rPr lang="uk-UA" sz="3600" b="1" i="1" dirty="0" err="1" smtClean="0">
                <a:ln w="11430"/>
                <a:solidFill>
                  <a:srgbClr val="00206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чательный</a:t>
            </a:r>
            <a:r>
              <a:rPr lang="uk-UA" sz="3600" b="1" i="1" dirty="0" smtClean="0">
                <a:ln w="11430"/>
                <a:solidFill>
                  <a:srgbClr val="00206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</a:t>
            </a:r>
            <a:r>
              <a:rPr lang="uk-UA" sz="3600" b="1" i="1" dirty="0" err="1" smtClean="0">
                <a:ln w="11430"/>
                <a:solidFill>
                  <a:srgbClr val="00206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рус</a:t>
            </a:r>
            <a:r>
              <a:rPr lang="uk-UA" sz="3600" b="1" i="1" dirty="0" smtClean="0">
                <a:ln w="11430"/>
                <a:solidFill>
                  <a:srgbClr val="00206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..кий </a:t>
            </a:r>
            <a:r>
              <a:rPr lang="uk-UA" sz="3600" b="1" i="1" dirty="0" smtClean="0">
                <a:ln w="11430"/>
                <a:solidFill>
                  <a:srgbClr val="00206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художник </a:t>
            </a:r>
            <a:r>
              <a:rPr lang="uk-UA" sz="3600" b="1" i="1" dirty="0" smtClean="0">
                <a:ln w="11430"/>
                <a:solidFill>
                  <a:srgbClr val="00206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В.М. </a:t>
            </a:r>
            <a:r>
              <a:rPr lang="uk-UA" sz="3600" b="1" i="1" dirty="0" err="1" smtClean="0">
                <a:ln w="11430"/>
                <a:solidFill>
                  <a:srgbClr val="00206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Васнецов</a:t>
            </a:r>
            <a:r>
              <a:rPr lang="uk-UA" sz="3600" b="1" i="1" dirty="0" smtClean="0">
                <a:ln w="11430"/>
                <a:solidFill>
                  <a:srgbClr val="00206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</a:t>
            </a:r>
            <a:r>
              <a:rPr lang="uk-UA" sz="3600" b="1" i="1" dirty="0" err="1" smtClean="0">
                <a:ln w="11430"/>
                <a:solidFill>
                  <a:srgbClr val="00206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говорил</a:t>
            </a:r>
            <a:r>
              <a:rPr lang="uk-UA" sz="3600" b="1" i="1" dirty="0" smtClean="0">
                <a:ln w="11430"/>
                <a:solidFill>
                  <a:srgbClr val="00206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: </a:t>
            </a:r>
            <a:r>
              <a:rPr lang="uk-UA" sz="3600" b="1" i="1" dirty="0" err="1" smtClean="0">
                <a:ln w="11430"/>
                <a:solidFill>
                  <a:srgbClr val="00206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“Плох</a:t>
            </a:r>
            <a:r>
              <a:rPr lang="uk-UA" sz="3600" b="1" i="1" dirty="0" smtClean="0">
                <a:ln w="11430"/>
                <a:solidFill>
                  <a:srgbClr val="00206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</a:t>
            </a:r>
            <a:r>
              <a:rPr lang="uk-UA" sz="3600" b="1" i="1" dirty="0" err="1" smtClean="0">
                <a:ln w="11430"/>
                <a:solidFill>
                  <a:srgbClr val="00206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тот</a:t>
            </a:r>
            <a:r>
              <a:rPr lang="uk-UA" sz="3600" b="1" i="1" dirty="0" smtClean="0">
                <a:ln w="11430"/>
                <a:solidFill>
                  <a:srgbClr val="00206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</a:t>
            </a:r>
            <a:r>
              <a:rPr lang="uk-UA" sz="3600" b="1" i="1" dirty="0" smtClean="0">
                <a:ln w="11430"/>
                <a:solidFill>
                  <a:srgbClr val="00206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народ, </a:t>
            </a:r>
            <a:r>
              <a:rPr lang="uk-UA" sz="3600" b="1" i="1" dirty="0" err="1" smtClean="0">
                <a:ln w="11430"/>
                <a:solidFill>
                  <a:srgbClr val="00206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который</a:t>
            </a:r>
            <a:r>
              <a:rPr lang="uk-UA" sz="3600" b="1" i="1" dirty="0" smtClean="0">
                <a:ln w="11430"/>
                <a:solidFill>
                  <a:srgbClr val="00206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(</a:t>
            </a:r>
            <a:r>
              <a:rPr lang="uk-UA" sz="3600" b="1" i="1" dirty="0" smtClean="0">
                <a:ln w="11430"/>
                <a:solidFill>
                  <a:srgbClr val="00206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не)</a:t>
            </a:r>
            <a:r>
              <a:rPr lang="uk-UA" sz="3600" b="1" i="1" dirty="0" err="1" smtClean="0">
                <a:ln w="11430"/>
                <a:solidFill>
                  <a:srgbClr val="00206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помнит</a:t>
            </a:r>
            <a:r>
              <a:rPr lang="uk-UA" sz="3600" b="1" i="1" dirty="0" smtClean="0">
                <a:ln w="11430"/>
                <a:solidFill>
                  <a:srgbClr val="00206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, </a:t>
            </a:r>
            <a:r>
              <a:rPr lang="uk-UA" sz="3600" b="1" i="1" dirty="0" smtClean="0">
                <a:ln w="11430"/>
                <a:solidFill>
                  <a:srgbClr val="00206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(не)</a:t>
            </a:r>
            <a:r>
              <a:rPr lang="uk-UA" sz="3600" b="1" i="1" dirty="0" err="1" smtClean="0">
                <a:ln w="11430"/>
                <a:solidFill>
                  <a:srgbClr val="00206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любит</a:t>
            </a:r>
            <a:r>
              <a:rPr lang="uk-UA" sz="3600" b="1" i="1" dirty="0" smtClean="0">
                <a:ln w="11430"/>
                <a:solidFill>
                  <a:srgbClr val="00206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, </a:t>
            </a:r>
            <a:r>
              <a:rPr lang="uk-UA" sz="3600" b="1" i="1" dirty="0" smtClean="0">
                <a:ln w="11430"/>
                <a:solidFill>
                  <a:srgbClr val="00206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(не)</a:t>
            </a:r>
            <a:r>
              <a:rPr lang="uk-UA" sz="3600" b="1" i="1" dirty="0" err="1" smtClean="0">
                <a:ln w="11430"/>
                <a:solidFill>
                  <a:srgbClr val="00206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ценит</a:t>
            </a:r>
            <a:r>
              <a:rPr lang="uk-UA" sz="3600" b="1" i="1" dirty="0" smtClean="0">
                <a:ln w="11430"/>
                <a:solidFill>
                  <a:srgbClr val="00206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</a:t>
            </a:r>
            <a:r>
              <a:rPr lang="uk-UA" sz="3600" b="1" i="1" dirty="0" err="1" smtClean="0">
                <a:ln w="11430"/>
                <a:solidFill>
                  <a:srgbClr val="00206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своей</a:t>
            </a:r>
            <a:r>
              <a:rPr lang="uk-UA" sz="3600" b="1" i="1" dirty="0" smtClean="0">
                <a:ln w="11430"/>
                <a:solidFill>
                  <a:srgbClr val="00206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</a:t>
            </a:r>
            <a:r>
              <a:rPr lang="uk-UA" sz="3600" b="1" i="1" dirty="0" err="1" smtClean="0">
                <a:ln w="11430"/>
                <a:solidFill>
                  <a:srgbClr val="00206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истории”</a:t>
            </a:r>
            <a:r>
              <a:rPr lang="uk-UA" sz="3600" b="1" i="1" dirty="0" smtClean="0">
                <a:ln w="11430"/>
                <a:solidFill>
                  <a:srgbClr val="00206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.</a:t>
            </a:r>
            <a:endParaRPr lang="uk-UA" sz="3600" b="1" i="1" dirty="0">
              <a:ln w="11430"/>
              <a:solidFill>
                <a:srgbClr val="00206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pic>
        <p:nvPicPr>
          <p:cNvPr id="6" name="Рисунок 5" descr="Картинки по запросу васнецов картины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211960" y="1052736"/>
            <a:ext cx="4680520" cy="30963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scene3d>
            <a:camera prst="orthographicFront"/>
            <a:lightRig rig="threePt" dir="t"/>
          </a:scene3d>
          <a:sp3d>
            <a:bevelT prst="angle"/>
          </a:sp3d>
        </p:spPr>
      </p:pic>
      <p:pic>
        <p:nvPicPr>
          <p:cNvPr id="8" name="Рисунок 7" descr="Картинки по запросу васнецов картины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51520" y="188640"/>
            <a:ext cx="4608512" cy="33843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scene3d>
            <a:camera prst="orthographicFront"/>
            <a:lightRig rig="threePt" dir="t"/>
          </a:scene3d>
          <a:sp3d>
            <a:bevelT prst="angle"/>
          </a:sp3d>
        </p:spPr>
      </p:pic>
    </p:spTree>
  </p:cSld>
  <p:clrMapOvr>
    <a:masterClrMapping/>
  </p:clrMapOvr>
  <p:transition>
    <p:strips dir="rd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1" name="Picture 3" descr="C:\Users\Shahter\YandexDisk\Скриншоти\15296893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scene3d>
            <a:camera prst="orthographicFront"/>
            <a:lightRig rig="threePt" dir="t"/>
          </a:scene3d>
          <a:sp3d>
            <a:bevelT prst="angle"/>
          </a:sp3d>
        </p:spPr>
      </p:pic>
      <p:sp>
        <p:nvSpPr>
          <p:cNvPr id="2" name="Заголовок 1"/>
          <p:cNvSpPr>
            <a:spLocks noGrp="1"/>
          </p:cNvSpPr>
          <p:nvPr>
            <p:ph type="title" idx="4294967295"/>
          </p:nvPr>
        </p:nvSpPr>
        <p:spPr>
          <a:xfrm>
            <a:off x="539552" y="5445224"/>
            <a:ext cx="8064896" cy="1080120"/>
          </a:xfrm>
        </p:spPr>
        <p:txBody>
          <a:bodyPr>
            <a:no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l"/>
            <a:r>
              <a:rPr lang="uk-UA" sz="3600" b="1" i="1" dirty="0" err="1" smtClean="0">
                <a:ln w="11430"/>
                <a:solidFill>
                  <a:srgbClr val="00206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Вот</a:t>
            </a:r>
            <a:r>
              <a:rPr lang="uk-UA" sz="3600" b="1" i="1" dirty="0" smtClean="0">
                <a:ln w="11430"/>
                <a:solidFill>
                  <a:srgbClr val="00206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</a:t>
            </a:r>
            <a:r>
              <a:rPr lang="uk-UA" sz="3600" b="1" i="1" dirty="0" smtClean="0">
                <a:ln w="11430"/>
                <a:solidFill>
                  <a:srgbClr val="00206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перед </a:t>
            </a:r>
            <a:r>
              <a:rPr lang="uk-UA" sz="3600" b="1" i="1" dirty="0" smtClean="0">
                <a:ln w="11430"/>
                <a:solidFill>
                  <a:srgbClr val="00206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нами</a:t>
            </a:r>
            <a:r>
              <a:rPr lang="uk-UA" sz="3600" b="1" i="1" dirty="0" smtClean="0">
                <a:ln w="11430"/>
                <a:solidFill>
                  <a:srgbClr val="00206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 </a:t>
            </a:r>
            <a:r>
              <a:rPr lang="uk-UA" sz="3600" b="1" i="1" dirty="0" err="1" smtClean="0">
                <a:ln w="11430"/>
                <a:solidFill>
                  <a:srgbClr val="00206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репродукции</a:t>
            </a:r>
            <a:r>
              <a:rPr lang="uk-UA" sz="3600" b="1" i="1" dirty="0" smtClean="0">
                <a:ln w="11430"/>
                <a:solidFill>
                  <a:srgbClr val="00206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 картин </a:t>
            </a:r>
            <a:r>
              <a:rPr lang="uk-UA" sz="3600" b="1" i="1" dirty="0" err="1" smtClean="0">
                <a:ln w="11430"/>
                <a:solidFill>
                  <a:srgbClr val="00206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Васнецова</a:t>
            </a:r>
            <a:r>
              <a:rPr lang="uk-UA" sz="3600" b="1" i="1" dirty="0" smtClean="0">
                <a:ln w="11430"/>
                <a:solidFill>
                  <a:srgbClr val="00206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. </a:t>
            </a:r>
            <a:endParaRPr lang="uk-UA" sz="3600" b="1" i="1" dirty="0">
              <a:ln w="11430"/>
              <a:solidFill>
                <a:srgbClr val="00206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pic>
        <p:nvPicPr>
          <p:cNvPr id="6" name="Рисунок 5" descr="Картинки по запросу васнецов картины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51520" y="188640"/>
            <a:ext cx="4464496" cy="32403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scene3d>
            <a:camera prst="orthographicFront"/>
            <a:lightRig rig="threePt" dir="t"/>
          </a:scene3d>
          <a:sp3d>
            <a:bevelT prst="angle"/>
          </a:sp3d>
        </p:spPr>
      </p:pic>
      <p:pic>
        <p:nvPicPr>
          <p:cNvPr id="7" name="Рисунок 6" descr="Картинки по запросу васнецов картины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39552" y="2780928"/>
            <a:ext cx="3960440" cy="24482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scene3d>
            <a:camera prst="orthographicFront"/>
            <a:lightRig rig="threePt" dir="t"/>
          </a:scene3d>
          <a:sp3d>
            <a:bevelT prst="angle"/>
          </a:sp3d>
        </p:spPr>
      </p:pic>
      <p:pic>
        <p:nvPicPr>
          <p:cNvPr id="8" name="Рисунок 7" descr="Картинки по запросу васнецов картины"/>
          <p:cNvPicPr/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644008" y="404664"/>
            <a:ext cx="4176464" cy="27363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scene3d>
            <a:camera prst="orthographicFront"/>
            <a:lightRig rig="threePt" dir="t"/>
          </a:scene3d>
          <a:sp3d>
            <a:bevelT prst="angle"/>
          </a:sp3d>
        </p:spPr>
      </p:pic>
      <p:pic>
        <p:nvPicPr>
          <p:cNvPr id="9" name="Рисунок 8" descr="Картинки по запросу васнецов картины"/>
          <p:cNvPicPr/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4427984" y="2924944"/>
            <a:ext cx="4248472" cy="23762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scene3d>
            <a:camera prst="orthographicFront"/>
            <a:lightRig rig="threePt" dir="t"/>
          </a:scene3d>
          <a:sp3d>
            <a:bevelT prst="angle"/>
          </a:sp3d>
        </p:spPr>
      </p:pic>
    </p:spTree>
  </p:cSld>
  <p:clrMapOvr>
    <a:masterClrMapping/>
  </p:clrMapOvr>
  <p:transition>
    <p:strips dir="ld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 descr="C:\Users\Shahter\YandexDisk\Скриншоти\15296893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scene3d>
            <a:camera prst="orthographicFront"/>
            <a:lightRig rig="threePt" dir="t"/>
          </a:scene3d>
          <a:sp3d>
            <a:bevelT prst="angle"/>
          </a:sp3d>
        </p:spPr>
      </p:pic>
      <p:sp>
        <p:nvSpPr>
          <p:cNvPr id="2" name="Заголовок 1"/>
          <p:cNvSpPr>
            <a:spLocks noGrp="1"/>
          </p:cNvSpPr>
          <p:nvPr>
            <p:ph type="title" idx="4294967295"/>
          </p:nvPr>
        </p:nvSpPr>
        <p:spPr>
          <a:xfrm>
            <a:off x="467544" y="4941168"/>
            <a:ext cx="8208912" cy="1440160"/>
          </a:xfrm>
        </p:spPr>
        <p:txBody>
          <a:bodyPr>
            <a:no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l"/>
            <a:r>
              <a:rPr lang="uk-UA" sz="3600" b="1" i="1" dirty="0" smtClean="0">
                <a:ln w="11430"/>
                <a:solidFill>
                  <a:srgbClr val="00206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На берегу </a:t>
            </a:r>
            <a:r>
              <a:rPr lang="uk-UA" sz="3600" b="1" i="1" dirty="0" smtClean="0">
                <a:ln w="11430"/>
                <a:solidFill>
                  <a:srgbClr val="00206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л..</a:t>
            </a:r>
            <a:r>
              <a:rPr lang="uk-UA" sz="3600" b="1" i="1" dirty="0" err="1" smtClean="0">
                <a:ln w="11430"/>
                <a:solidFill>
                  <a:srgbClr val="00206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сного</a:t>
            </a:r>
            <a:r>
              <a:rPr lang="uk-UA" sz="3600" b="1" i="1" dirty="0" smtClean="0">
                <a:ln w="11430"/>
                <a:solidFill>
                  <a:srgbClr val="00206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</a:t>
            </a:r>
            <a:r>
              <a:rPr lang="uk-UA" sz="3600" b="1" i="1" dirty="0" err="1" smtClean="0">
                <a:ln w="11430"/>
                <a:solidFill>
                  <a:srgbClr val="00206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руч</a:t>
            </a:r>
            <a:r>
              <a:rPr lang="uk-UA" sz="3600" b="1" i="1" dirty="0" smtClean="0">
                <a:ln w="11430"/>
                <a:solidFill>
                  <a:srgbClr val="00206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(?)я </a:t>
            </a:r>
            <a:r>
              <a:rPr lang="uk-UA" sz="3600" b="1" i="1" dirty="0" err="1" smtClean="0">
                <a:ln w="11430"/>
                <a:solidFill>
                  <a:srgbClr val="00206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сидит</a:t>
            </a:r>
            <a:r>
              <a:rPr lang="uk-UA" sz="3600" b="1" i="1" dirty="0" smtClean="0">
                <a:ln w="11430"/>
                <a:solidFill>
                  <a:srgbClr val="00206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</a:t>
            </a:r>
            <a:r>
              <a:rPr lang="uk-UA" sz="3600" b="1" i="1" dirty="0" err="1" smtClean="0">
                <a:ln w="11430"/>
                <a:solidFill>
                  <a:srgbClr val="00206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Аленушка</a:t>
            </a:r>
            <a:r>
              <a:rPr lang="uk-UA" sz="3600" b="1" i="1" dirty="0" smtClean="0">
                <a:ln w="11430"/>
                <a:solidFill>
                  <a:srgbClr val="00206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и </a:t>
            </a:r>
            <a:r>
              <a:rPr lang="uk-UA" sz="3600" b="1" i="1" dirty="0" smtClean="0">
                <a:ln w="11430"/>
                <a:solidFill>
                  <a:srgbClr val="00206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т..</a:t>
            </a:r>
            <a:r>
              <a:rPr lang="uk-UA" sz="3600" b="1" i="1" dirty="0" err="1" smtClean="0">
                <a:ln w="11430"/>
                <a:solidFill>
                  <a:srgbClr val="00206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скует</a:t>
            </a:r>
            <a:r>
              <a:rPr lang="uk-UA" sz="3600" b="1" i="1" dirty="0" smtClean="0">
                <a:ln w="11430"/>
                <a:solidFill>
                  <a:srgbClr val="00206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</a:t>
            </a:r>
            <a:r>
              <a:rPr lang="uk-UA" sz="3600" b="1" i="1" dirty="0" smtClean="0">
                <a:ln w="11430"/>
                <a:solidFill>
                  <a:srgbClr val="00206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о </a:t>
            </a:r>
            <a:r>
              <a:rPr lang="uk-UA" sz="3600" b="1" i="1" dirty="0" err="1" smtClean="0">
                <a:ln w="11430"/>
                <a:solidFill>
                  <a:srgbClr val="00206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своем</a:t>
            </a:r>
            <a:r>
              <a:rPr lang="uk-UA" sz="3600" b="1" i="1" dirty="0" smtClean="0">
                <a:ln w="11430"/>
                <a:solidFill>
                  <a:srgbClr val="00206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</a:t>
            </a:r>
            <a:r>
              <a:rPr lang="uk-UA" sz="3600" b="1" i="1" dirty="0" err="1" smtClean="0">
                <a:ln w="11430"/>
                <a:solidFill>
                  <a:srgbClr val="00206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братце</a:t>
            </a:r>
            <a:r>
              <a:rPr lang="uk-UA" sz="3600" b="1" i="1" dirty="0" smtClean="0">
                <a:ln w="11430"/>
                <a:solidFill>
                  <a:srgbClr val="00206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.</a:t>
            </a:r>
            <a:endParaRPr lang="uk-UA" sz="3600" b="1" i="1" dirty="0">
              <a:ln w="11430"/>
              <a:solidFill>
                <a:srgbClr val="00206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pic>
        <p:nvPicPr>
          <p:cNvPr id="8" name="Рисунок 7" descr="Как Виктору Васнецову удалось «оживить» образ сказочного героя в картине «Аленушка» (9 фото)"/>
          <p:cNvPicPr/>
          <p:nvPr/>
        </p:nvPicPr>
        <p:blipFill>
          <a:blip r:embed="rId3" cstate="print"/>
          <a:srcRect l="50754"/>
          <a:stretch>
            <a:fillRect/>
          </a:stretch>
        </p:blipFill>
        <p:spPr bwMode="auto">
          <a:xfrm>
            <a:off x="6084168" y="692696"/>
            <a:ext cx="2771321" cy="40324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scene3d>
            <a:camera prst="orthographicFront"/>
            <a:lightRig rig="threePt" dir="t"/>
          </a:scene3d>
          <a:sp3d>
            <a:bevelT prst="angle"/>
          </a:sp3d>
        </p:spPr>
      </p:pic>
      <p:pic>
        <p:nvPicPr>
          <p:cNvPr id="7" name="Рисунок 6" descr="Как Виктору Васнецову удалось «оживить» образ сказочного героя в картине «Аленушка» (9 фото)"/>
          <p:cNvPicPr/>
          <p:nvPr/>
        </p:nvPicPr>
        <p:blipFill>
          <a:blip r:embed="rId3" cstate="print"/>
          <a:srcRect r="49134"/>
          <a:stretch>
            <a:fillRect/>
          </a:stretch>
        </p:blipFill>
        <p:spPr bwMode="auto">
          <a:xfrm>
            <a:off x="3419872" y="836712"/>
            <a:ext cx="2952328" cy="40324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scene3d>
            <a:camera prst="orthographicFront"/>
            <a:lightRig rig="threePt" dir="t"/>
          </a:scene3d>
          <a:sp3d>
            <a:bevelT prst="angle"/>
          </a:sp3d>
        </p:spPr>
      </p:pic>
      <p:pic>
        <p:nvPicPr>
          <p:cNvPr id="6" name="Рисунок 5" descr="Похожее изображение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67544" y="260648"/>
            <a:ext cx="3168352" cy="44644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scene3d>
            <a:camera prst="orthographicFront"/>
            <a:lightRig rig="threePt" dir="t"/>
          </a:scene3d>
          <a:sp3d>
            <a:bevelT prst="angle"/>
          </a:sp3d>
        </p:spPr>
      </p:pic>
      <p:sp>
        <p:nvSpPr>
          <p:cNvPr id="9" name="Прямоугольник 8"/>
          <p:cNvSpPr/>
          <p:nvPr/>
        </p:nvSpPr>
        <p:spPr>
          <a:xfrm>
            <a:off x="5436096" y="188640"/>
            <a:ext cx="322357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uk-UA" b="1" dirty="0" err="1" smtClean="0"/>
              <a:t>Этюды</a:t>
            </a:r>
            <a:r>
              <a:rPr lang="uk-UA" b="1" dirty="0" smtClean="0"/>
              <a:t> к </a:t>
            </a:r>
            <a:r>
              <a:rPr lang="uk-UA" b="1" dirty="0" err="1" smtClean="0"/>
              <a:t>картине</a:t>
            </a:r>
            <a:r>
              <a:rPr lang="uk-UA" b="1" dirty="0" smtClean="0"/>
              <a:t> «</a:t>
            </a:r>
            <a:r>
              <a:rPr lang="uk-UA" b="1" dirty="0" err="1" smtClean="0"/>
              <a:t>Аленушка</a:t>
            </a:r>
            <a:r>
              <a:rPr lang="uk-UA" b="1" dirty="0" smtClean="0"/>
              <a:t>»</a:t>
            </a:r>
            <a:endParaRPr lang="uk-UA" b="1" dirty="0"/>
          </a:p>
        </p:txBody>
      </p:sp>
    </p:spTree>
  </p:cSld>
  <p:clrMapOvr>
    <a:masterClrMapping/>
  </p:clrMapOvr>
  <p:transition>
    <p:strips dir="rd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C:\Users\Shahter\YandexDisk\Скриншоти\15296893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scene3d>
            <a:camera prst="orthographicFront"/>
            <a:lightRig rig="threePt" dir="t"/>
          </a:scene3d>
          <a:sp3d>
            <a:bevelT prst="angle"/>
          </a:sp3d>
        </p:spPr>
      </p:pic>
      <p:sp>
        <p:nvSpPr>
          <p:cNvPr id="2" name="Заголовок 1"/>
          <p:cNvSpPr>
            <a:spLocks noGrp="1"/>
          </p:cNvSpPr>
          <p:nvPr>
            <p:ph type="title" idx="4294967295"/>
          </p:nvPr>
        </p:nvSpPr>
        <p:spPr>
          <a:xfrm>
            <a:off x="323528" y="5013176"/>
            <a:ext cx="8496944" cy="1368152"/>
          </a:xfrm>
        </p:spPr>
        <p:txBody>
          <a:bodyPr>
            <a:normAutofit fontScale="90000"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r>
              <a:rPr lang="uk-UA" b="1" i="1" dirty="0" smtClean="0">
                <a:ln w="11430"/>
                <a:solidFill>
                  <a:srgbClr val="00206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Н..кому </a:t>
            </a:r>
            <a:r>
              <a:rPr lang="uk-UA" b="1" i="1" dirty="0" err="1" smtClean="0">
                <a:ln w="11430"/>
                <a:solidFill>
                  <a:srgbClr val="00206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ра</a:t>
            </a:r>
            <a:r>
              <a:rPr lang="uk-UA" b="1" i="1" dirty="0" smtClean="0">
                <a:ln w="11430"/>
                <a:solidFill>
                  <a:srgbClr val="00206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..</a:t>
            </a:r>
            <a:r>
              <a:rPr lang="uk-UA" b="1" i="1" dirty="0" err="1" smtClean="0">
                <a:ln w="11430"/>
                <a:solidFill>
                  <a:srgbClr val="00206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сказать</a:t>
            </a:r>
            <a:r>
              <a:rPr lang="uk-UA" b="1" i="1" dirty="0" smtClean="0">
                <a:ln w="11430"/>
                <a:solidFill>
                  <a:srgbClr val="00206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</a:t>
            </a:r>
            <a:r>
              <a:rPr lang="uk-UA" b="1" i="1" dirty="0" err="1" smtClean="0">
                <a:ln w="11430"/>
                <a:solidFill>
                  <a:srgbClr val="00206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ей</a:t>
            </a:r>
            <a:r>
              <a:rPr lang="uk-UA" b="1" i="1" dirty="0" smtClean="0">
                <a:ln w="11430"/>
                <a:solidFill>
                  <a:srgbClr val="00206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о </a:t>
            </a:r>
            <a:r>
              <a:rPr lang="uk-UA" b="1" i="1" dirty="0" err="1" smtClean="0">
                <a:ln w="11430"/>
                <a:solidFill>
                  <a:srgbClr val="00206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своей</a:t>
            </a:r>
            <a:r>
              <a:rPr lang="uk-UA" b="1" i="1" dirty="0" smtClean="0">
                <a:ln w="11430"/>
                <a:solidFill>
                  <a:srgbClr val="00206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</a:t>
            </a:r>
            <a:r>
              <a:rPr lang="uk-UA" b="1" i="1" dirty="0" err="1" smtClean="0">
                <a:ln w="11430"/>
                <a:solidFill>
                  <a:srgbClr val="00206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печали</a:t>
            </a:r>
            <a:r>
              <a:rPr lang="uk-UA" b="1" i="1" dirty="0" smtClean="0">
                <a:ln w="11430"/>
                <a:solidFill>
                  <a:srgbClr val="00206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, </a:t>
            </a:r>
            <a:r>
              <a:rPr lang="uk-UA" b="1" i="1" dirty="0" smtClean="0">
                <a:ln w="11430"/>
                <a:solidFill>
                  <a:srgbClr val="00206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не(у)кого </a:t>
            </a:r>
            <a:r>
              <a:rPr lang="uk-UA" b="1" i="1" dirty="0" smtClean="0">
                <a:ln w="11430"/>
                <a:solidFill>
                  <a:srgbClr val="00206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просить </a:t>
            </a:r>
            <a:r>
              <a:rPr lang="uk-UA" b="1" i="1" dirty="0" err="1" smtClean="0">
                <a:ln w="11430"/>
                <a:solidFill>
                  <a:srgbClr val="00206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помощи</a:t>
            </a:r>
            <a:r>
              <a:rPr lang="uk-UA" b="1" i="1" dirty="0" smtClean="0">
                <a:ln w="11430"/>
                <a:solidFill>
                  <a:srgbClr val="00206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. </a:t>
            </a:r>
            <a:endParaRPr lang="uk-UA" b="1" i="1" dirty="0">
              <a:ln w="11430"/>
              <a:solidFill>
                <a:srgbClr val="00206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pic>
        <p:nvPicPr>
          <p:cNvPr id="5" name="Рисунок 4" descr="Картинки по запросу васнецов картины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83568" y="332656"/>
            <a:ext cx="7704856" cy="47525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scene3d>
            <a:camera prst="orthographicFront"/>
            <a:lightRig rig="threePt" dir="t"/>
          </a:scene3d>
          <a:sp3d>
            <a:bevelT prst="angle"/>
          </a:sp3d>
        </p:spPr>
      </p:pic>
    </p:spTree>
  </p:cSld>
  <p:clrMapOvr>
    <a:masterClrMapping/>
  </p:clrMapOvr>
  <p:transition>
    <p:strips dir="ld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C:\Users\Shahter\YandexDisk\Скриншоти\15296893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scene3d>
            <a:camera prst="orthographicFront"/>
            <a:lightRig rig="threePt" dir="t"/>
          </a:scene3d>
          <a:sp3d>
            <a:bevelT prst="angle"/>
          </a:sp3d>
        </p:spPr>
      </p:pic>
      <p:sp>
        <p:nvSpPr>
          <p:cNvPr id="2" name="Заголовок 1"/>
          <p:cNvSpPr>
            <a:spLocks noGrp="1"/>
          </p:cNvSpPr>
          <p:nvPr>
            <p:ph type="title" idx="4294967295"/>
          </p:nvPr>
        </p:nvSpPr>
        <p:spPr>
          <a:xfrm>
            <a:off x="467544" y="4797152"/>
            <a:ext cx="8229600" cy="1719064"/>
          </a:xfrm>
        </p:spPr>
        <p:txBody>
          <a:bodyPr>
            <a:no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r>
              <a:rPr lang="uk-UA" sz="3600" b="1" i="1" dirty="0" err="1" smtClean="0">
                <a:ln w="11430"/>
                <a:solidFill>
                  <a:srgbClr val="00206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Осен</a:t>
            </a:r>
            <a:r>
              <a:rPr lang="uk-UA" sz="3600" b="1" i="1" dirty="0" smtClean="0">
                <a:ln w="11430"/>
                <a:solidFill>
                  <a:srgbClr val="00206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..</a:t>
            </a:r>
            <a:r>
              <a:rPr lang="uk-UA" sz="3600" b="1" i="1" dirty="0" err="1" smtClean="0">
                <a:ln w="11430"/>
                <a:solidFill>
                  <a:srgbClr val="00206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яя</a:t>
            </a:r>
            <a:r>
              <a:rPr lang="uk-UA" sz="3600" b="1" i="1" dirty="0" smtClean="0">
                <a:ln w="11430"/>
                <a:solidFill>
                  <a:srgbClr val="00206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природа м..</a:t>
            </a:r>
            <a:r>
              <a:rPr lang="uk-UA" sz="3600" b="1" i="1" dirty="0" err="1" smtClean="0">
                <a:ln w="11430"/>
                <a:solidFill>
                  <a:srgbClr val="00206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лчаливо</a:t>
            </a:r>
            <a:r>
              <a:rPr lang="uk-UA" sz="3600" b="1" i="1" dirty="0" smtClean="0">
                <a:ln w="11430"/>
                <a:solidFill>
                  <a:srgbClr val="00206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сочу..</a:t>
            </a:r>
            <a:r>
              <a:rPr lang="uk-UA" sz="3600" b="1" i="1" dirty="0" err="1" smtClean="0">
                <a:ln w="11430"/>
                <a:solidFill>
                  <a:srgbClr val="00206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ствует</a:t>
            </a:r>
            <a:r>
              <a:rPr lang="uk-UA" sz="3600" b="1" i="1" dirty="0" smtClean="0">
                <a:ln w="11430"/>
                <a:solidFill>
                  <a:srgbClr val="00206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горю </a:t>
            </a:r>
            <a:r>
              <a:rPr lang="uk-UA" sz="3600" b="1" i="1" dirty="0" err="1" smtClean="0">
                <a:ln w="11430"/>
                <a:solidFill>
                  <a:srgbClr val="00206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девушки</a:t>
            </a:r>
            <a:r>
              <a:rPr lang="uk-UA" sz="3600" b="1" i="1" dirty="0" smtClean="0">
                <a:ln w="11430"/>
                <a:solidFill>
                  <a:srgbClr val="00206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. Н..</a:t>
            </a:r>
            <a:r>
              <a:rPr lang="uk-UA" sz="3600" b="1" i="1" dirty="0" err="1" smtClean="0">
                <a:ln w="11430"/>
                <a:solidFill>
                  <a:srgbClr val="00206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что</a:t>
            </a:r>
            <a:r>
              <a:rPr lang="uk-UA" sz="3600" b="1" i="1" dirty="0" smtClean="0">
                <a:ln w="11430"/>
                <a:solidFill>
                  <a:srgbClr val="00206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(не)</a:t>
            </a:r>
            <a:r>
              <a:rPr lang="uk-UA" sz="3600" b="1" i="1" dirty="0" err="1" smtClean="0">
                <a:ln w="11430"/>
                <a:solidFill>
                  <a:srgbClr val="00206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нарушает</a:t>
            </a:r>
            <a:r>
              <a:rPr lang="uk-UA" sz="3600" b="1" i="1" dirty="0" smtClean="0">
                <a:ln w="11430"/>
                <a:solidFill>
                  <a:srgbClr val="00206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</a:t>
            </a:r>
            <a:r>
              <a:rPr lang="uk-UA" sz="3600" b="1" i="1" dirty="0" err="1" smtClean="0">
                <a:ln w="11430"/>
                <a:solidFill>
                  <a:srgbClr val="00206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тишины</a:t>
            </a:r>
            <a:r>
              <a:rPr lang="uk-UA" sz="3600" b="1" i="1" dirty="0" smtClean="0">
                <a:ln w="11430"/>
                <a:solidFill>
                  <a:srgbClr val="00206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старого </a:t>
            </a:r>
            <a:r>
              <a:rPr lang="uk-UA" sz="3600" b="1" i="1" dirty="0" err="1" smtClean="0">
                <a:ln w="11430"/>
                <a:solidFill>
                  <a:srgbClr val="00206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леса</a:t>
            </a:r>
            <a:r>
              <a:rPr lang="uk-UA" sz="3600" b="1" i="1" dirty="0" smtClean="0">
                <a:ln w="11430"/>
                <a:solidFill>
                  <a:srgbClr val="00206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.</a:t>
            </a:r>
            <a:endParaRPr lang="uk-UA" sz="3600" b="1" i="1" dirty="0">
              <a:ln w="11430"/>
              <a:solidFill>
                <a:srgbClr val="00206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pic>
        <p:nvPicPr>
          <p:cNvPr id="7" name="Рисунок 6" descr="Как Виктору Васнецову удалось «оживить» образ сказочного героя в картине «Аленушка» (9 фото)"/>
          <p:cNvPicPr/>
          <p:nvPr/>
        </p:nvPicPr>
        <p:blipFill>
          <a:blip r:embed="rId3" cstate="print"/>
          <a:srcRect r="47514"/>
          <a:stretch>
            <a:fillRect/>
          </a:stretch>
        </p:blipFill>
        <p:spPr bwMode="auto">
          <a:xfrm>
            <a:off x="323528" y="260648"/>
            <a:ext cx="3096344" cy="41764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scene3d>
            <a:camera prst="orthographicFront"/>
            <a:lightRig rig="threePt" dir="t"/>
          </a:scene3d>
          <a:sp3d>
            <a:bevelT prst="angle"/>
          </a:sp3d>
        </p:spPr>
      </p:pic>
      <p:pic>
        <p:nvPicPr>
          <p:cNvPr id="8" name="Рисунок 7" descr="Как Виктору Васнецову удалось «оживить» образ сказочного героя в картине «Аленушка» (9 фото)"/>
          <p:cNvPicPr/>
          <p:nvPr/>
        </p:nvPicPr>
        <p:blipFill>
          <a:blip r:embed="rId3" cstate="print"/>
          <a:srcRect l="53453"/>
          <a:stretch>
            <a:fillRect/>
          </a:stretch>
        </p:blipFill>
        <p:spPr bwMode="auto">
          <a:xfrm>
            <a:off x="3166568" y="404664"/>
            <a:ext cx="2989608" cy="41764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scene3d>
            <a:camera prst="orthographicFront"/>
            <a:lightRig rig="threePt" dir="t"/>
          </a:scene3d>
          <a:sp3d>
            <a:bevelT prst="angle"/>
          </a:sp3d>
        </p:spPr>
      </p:pic>
      <p:pic>
        <p:nvPicPr>
          <p:cNvPr id="5" name="Рисунок 4" descr="Картинки по запросу васнецов картины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796136" y="620688"/>
            <a:ext cx="2952328" cy="41764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scene3d>
            <a:camera prst="orthographicFront"/>
            <a:lightRig rig="threePt" dir="t"/>
          </a:scene3d>
          <a:sp3d>
            <a:bevelT prst="angle"/>
          </a:sp3d>
        </p:spPr>
      </p:pic>
      <p:sp>
        <p:nvSpPr>
          <p:cNvPr id="9" name="Прямоугольник 8"/>
          <p:cNvSpPr/>
          <p:nvPr/>
        </p:nvSpPr>
        <p:spPr>
          <a:xfrm>
            <a:off x="5580112" y="620688"/>
            <a:ext cx="321068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uk-UA" b="1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Этюды</a:t>
            </a:r>
            <a:r>
              <a:rPr lang="uk-UA" b="1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к </a:t>
            </a:r>
            <a:r>
              <a:rPr lang="uk-UA" b="1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картине</a:t>
            </a:r>
            <a:r>
              <a:rPr lang="uk-UA" b="1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«</a:t>
            </a:r>
            <a:r>
              <a:rPr lang="uk-UA" b="1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Аленушка</a:t>
            </a:r>
            <a:r>
              <a:rPr lang="uk-UA" b="1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»</a:t>
            </a:r>
            <a:endParaRPr lang="uk-UA" b="1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</p:spTree>
  </p:cSld>
  <p:clrMapOvr>
    <a:masterClrMapping/>
  </p:clrMapOvr>
  <p:transition>
    <p:strips dir="rd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C:\Users\Shahter\YandexDisk\Скриншоти\15296893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scene3d>
            <a:camera prst="orthographicFront"/>
            <a:lightRig rig="threePt" dir="t"/>
          </a:scene3d>
          <a:sp3d>
            <a:bevelT prst="angle"/>
          </a:sp3d>
        </p:spPr>
      </p:pic>
      <p:sp>
        <p:nvSpPr>
          <p:cNvPr id="2" name="Заголовок 1"/>
          <p:cNvSpPr>
            <a:spLocks noGrp="1"/>
          </p:cNvSpPr>
          <p:nvPr>
            <p:ph type="title" idx="4294967295"/>
          </p:nvPr>
        </p:nvSpPr>
        <p:spPr>
          <a:xfrm>
            <a:off x="395536" y="5085184"/>
            <a:ext cx="8280920" cy="1431032"/>
          </a:xfrm>
        </p:spPr>
        <p:txBody>
          <a:bodyPr>
            <a:no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l"/>
            <a:r>
              <a:rPr lang="uk-UA" sz="4000" b="1" i="1" dirty="0" err="1" smtClean="0">
                <a:ln w="11430"/>
                <a:solidFill>
                  <a:srgbClr val="00206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Вот</a:t>
            </a:r>
            <a:r>
              <a:rPr lang="uk-UA" sz="4000" b="1" i="1" dirty="0" smtClean="0">
                <a:ln w="11430"/>
                <a:solidFill>
                  <a:srgbClr val="00206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три </a:t>
            </a:r>
            <a:r>
              <a:rPr lang="uk-UA" sz="4000" b="1" i="1" dirty="0" err="1" smtClean="0">
                <a:ln w="11430"/>
                <a:solidFill>
                  <a:srgbClr val="00206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славн</a:t>
            </a:r>
            <a:r>
              <a:rPr lang="ru-RU" sz="4000" b="1" i="1" dirty="0" err="1" smtClean="0">
                <a:ln w="11430"/>
                <a:solidFill>
                  <a:srgbClr val="00206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ы</a:t>
            </a:r>
            <a:r>
              <a:rPr lang="uk-UA" sz="4000" b="1" i="1" dirty="0" smtClean="0">
                <a:ln w="11430"/>
                <a:solidFill>
                  <a:srgbClr val="00206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х </a:t>
            </a:r>
            <a:r>
              <a:rPr lang="uk-UA" sz="4000" b="1" i="1" dirty="0" smtClean="0">
                <a:ln w="11430"/>
                <a:solidFill>
                  <a:srgbClr val="00206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б..</a:t>
            </a:r>
            <a:r>
              <a:rPr lang="uk-UA" sz="4000" b="1" i="1" dirty="0" err="1" smtClean="0">
                <a:ln w="11430"/>
                <a:solidFill>
                  <a:srgbClr val="00206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гатыря</a:t>
            </a:r>
            <a:r>
              <a:rPr lang="uk-UA" sz="4000" b="1" i="1" dirty="0" smtClean="0">
                <a:ln w="11430"/>
                <a:solidFill>
                  <a:srgbClr val="00206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</a:t>
            </a:r>
            <a:r>
              <a:rPr lang="uk-UA" sz="4000" b="1" i="1" dirty="0" err="1" smtClean="0">
                <a:ln w="11430"/>
                <a:solidFill>
                  <a:srgbClr val="00206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едут</a:t>
            </a:r>
            <a:r>
              <a:rPr lang="uk-UA" sz="4000" b="1" i="1" dirty="0" smtClean="0">
                <a:ln w="11430"/>
                <a:solidFill>
                  <a:srgbClr val="00206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по степи. </a:t>
            </a:r>
            <a:endParaRPr lang="uk-UA" sz="4000" b="1" i="1" dirty="0">
              <a:ln w="11430"/>
              <a:solidFill>
                <a:srgbClr val="00206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pic>
        <p:nvPicPr>
          <p:cNvPr id="5" name="Рисунок 4" descr="Похожее изображение"/>
          <p:cNvPicPr/>
          <p:nvPr/>
        </p:nvPicPr>
        <p:blipFill>
          <a:blip r:embed="rId3" cstate="print"/>
          <a:srcRect l="378" t="17008" r="756" b="15496"/>
          <a:stretch>
            <a:fillRect/>
          </a:stretch>
        </p:blipFill>
        <p:spPr bwMode="auto">
          <a:xfrm>
            <a:off x="1115616" y="332656"/>
            <a:ext cx="6984776" cy="48245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scene3d>
            <a:camera prst="orthographicFront"/>
            <a:lightRig rig="threePt" dir="t"/>
          </a:scene3d>
          <a:sp3d>
            <a:bevelT prst="angle"/>
          </a:sp3d>
        </p:spPr>
      </p:pic>
    </p:spTree>
  </p:cSld>
  <p:clrMapOvr>
    <a:masterClrMapping/>
  </p:clrMapOvr>
  <p:transition>
    <p:strips dir="ld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C:\Users\Shahter\YandexDisk\Скриншоти\15296893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scene3d>
            <a:camera prst="orthographicFront"/>
            <a:lightRig rig="threePt" dir="t"/>
          </a:scene3d>
          <a:sp3d>
            <a:bevelT prst="angle"/>
          </a:sp3d>
        </p:spPr>
      </p:pic>
      <p:sp>
        <p:nvSpPr>
          <p:cNvPr id="2" name="Заголовок 1"/>
          <p:cNvSpPr>
            <a:spLocks noGrp="1"/>
          </p:cNvSpPr>
          <p:nvPr>
            <p:ph type="title" idx="4294967295"/>
          </p:nvPr>
        </p:nvSpPr>
        <p:spPr>
          <a:xfrm>
            <a:off x="395536" y="5085184"/>
            <a:ext cx="8424936" cy="1503040"/>
          </a:xfrm>
        </p:spPr>
        <p:txBody>
          <a:bodyPr>
            <a:no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r>
              <a:rPr lang="uk-UA" sz="4000" b="1" i="1" dirty="0" err="1" smtClean="0">
                <a:ln w="11430"/>
                <a:solidFill>
                  <a:srgbClr val="00206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Что</a:t>
            </a:r>
            <a:r>
              <a:rPr lang="uk-UA" sz="4000" b="1" i="1" dirty="0" smtClean="0">
                <a:ln w="11430"/>
                <a:solidFill>
                  <a:srgbClr val="00206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(то) пр..</a:t>
            </a:r>
            <a:r>
              <a:rPr lang="uk-UA" sz="4000" b="1" i="1" dirty="0" err="1" smtClean="0">
                <a:ln w="11430"/>
                <a:solidFill>
                  <a:srgbClr val="00206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влекло</a:t>
            </a:r>
            <a:r>
              <a:rPr lang="uk-UA" sz="4000" b="1" i="1" dirty="0" smtClean="0">
                <a:ln w="11430"/>
                <a:solidFill>
                  <a:srgbClr val="00206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</a:t>
            </a:r>
            <a:r>
              <a:rPr lang="uk-UA" sz="4000" b="1" i="1" dirty="0" err="1" smtClean="0">
                <a:ln w="11430"/>
                <a:solidFill>
                  <a:srgbClr val="00206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их</a:t>
            </a:r>
            <a:r>
              <a:rPr lang="uk-UA" sz="4000" b="1" i="1" dirty="0" smtClean="0">
                <a:ln w="11430"/>
                <a:solidFill>
                  <a:srgbClr val="00206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</a:t>
            </a:r>
            <a:r>
              <a:rPr lang="uk-UA" sz="4000" b="1" i="1" dirty="0" err="1" smtClean="0">
                <a:ln w="11430"/>
                <a:solidFill>
                  <a:srgbClr val="00206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внимание</a:t>
            </a:r>
            <a:r>
              <a:rPr lang="uk-UA" sz="4000" b="1" i="1" dirty="0" smtClean="0">
                <a:ln w="11430"/>
                <a:solidFill>
                  <a:srgbClr val="00206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, заставило </a:t>
            </a:r>
            <a:r>
              <a:rPr lang="uk-UA" sz="4000" b="1" i="1" dirty="0" smtClean="0">
                <a:ln w="11430"/>
                <a:solidFill>
                  <a:srgbClr val="00206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наст..</a:t>
            </a:r>
            <a:r>
              <a:rPr lang="uk-UA" sz="4000" b="1" i="1" dirty="0" err="1" smtClean="0">
                <a:ln w="11430"/>
                <a:solidFill>
                  <a:srgbClr val="00206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рожит</a:t>
            </a:r>
            <a:r>
              <a:rPr lang="uk-UA" sz="4000" b="1" i="1" dirty="0" smtClean="0">
                <a:ln w="11430"/>
                <a:solidFill>
                  <a:srgbClr val="00206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(?)ся</a:t>
            </a:r>
            <a:r>
              <a:rPr lang="uk-UA" sz="4000" b="1" i="1" dirty="0" smtClean="0">
                <a:ln w="11430"/>
                <a:solidFill>
                  <a:srgbClr val="00206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.</a:t>
            </a:r>
            <a:endParaRPr lang="uk-UA" sz="4000" b="1" i="1" dirty="0">
              <a:ln w="11430"/>
              <a:solidFill>
                <a:srgbClr val="00206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pic>
        <p:nvPicPr>
          <p:cNvPr id="5" name="Рисунок 4" descr="Картинки по запросу васнецов картины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55576" y="260648"/>
            <a:ext cx="7632848" cy="48965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scene3d>
            <a:camera prst="orthographicFront"/>
            <a:lightRig rig="threePt" dir="t"/>
          </a:scene3d>
          <a:sp3d>
            <a:bevelT prst="angle"/>
          </a:sp3d>
        </p:spPr>
      </p:pic>
    </p:spTree>
  </p:cSld>
  <p:clrMapOvr>
    <a:masterClrMapping/>
  </p:clrMapOvr>
  <p:transition>
    <p:strips dir="rd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C:\Users\Shahter\YandexDisk\Скриншоти\15296893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scene3d>
            <a:camera prst="orthographicFront"/>
            <a:lightRig rig="threePt" dir="t"/>
          </a:scene3d>
          <a:sp3d>
            <a:bevelT prst="angle"/>
          </a:sp3d>
        </p:spPr>
      </p:pic>
      <p:sp>
        <p:nvSpPr>
          <p:cNvPr id="2" name="Заголовок 1"/>
          <p:cNvSpPr>
            <a:spLocks noGrp="1"/>
          </p:cNvSpPr>
          <p:nvPr>
            <p:ph type="title" idx="4294967295"/>
          </p:nvPr>
        </p:nvSpPr>
        <p:spPr>
          <a:xfrm>
            <a:off x="395536" y="4725144"/>
            <a:ext cx="8352928" cy="1791072"/>
          </a:xfrm>
        </p:spPr>
        <p:txBody>
          <a:bodyPr>
            <a:no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r>
              <a:rPr lang="uk-UA" sz="4000" b="1" i="1" dirty="0" err="1" smtClean="0">
                <a:ln w="11430"/>
                <a:solidFill>
                  <a:srgbClr val="00206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Зорко</a:t>
            </a:r>
            <a:r>
              <a:rPr lang="uk-UA" sz="4000" b="1" i="1" dirty="0" smtClean="0">
                <a:ln w="11430"/>
                <a:solidFill>
                  <a:srgbClr val="00206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</a:t>
            </a:r>
            <a:r>
              <a:rPr lang="uk-UA" sz="4000" b="1" i="1" dirty="0" err="1" smtClean="0">
                <a:ln w="11430"/>
                <a:solidFill>
                  <a:srgbClr val="00206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охраняют</a:t>
            </a:r>
            <a:r>
              <a:rPr lang="uk-UA" sz="4000" b="1" i="1" dirty="0" smtClean="0">
                <a:ln w="11430"/>
                <a:solidFill>
                  <a:srgbClr val="00206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</a:t>
            </a:r>
            <a:r>
              <a:rPr lang="uk-UA" sz="4000" b="1" i="1" dirty="0" smtClean="0">
                <a:ln w="11430"/>
                <a:solidFill>
                  <a:srgbClr val="00206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б..</a:t>
            </a:r>
            <a:r>
              <a:rPr lang="uk-UA" sz="4000" b="1" i="1" dirty="0" err="1" smtClean="0">
                <a:ln w="11430"/>
                <a:solidFill>
                  <a:srgbClr val="00206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гатыри</a:t>
            </a:r>
            <a:r>
              <a:rPr lang="uk-UA" sz="4000" b="1" i="1" dirty="0" smtClean="0">
                <a:ln w="11430"/>
                <a:solidFill>
                  <a:srgbClr val="00206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</a:t>
            </a:r>
            <a:r>
              <a:rPr lang="uk-UA" sz="4000" b="1" i="1" dirty="0" smtClean="0">
                <a:ln w="11430"/>
                <a:solidFill>
                  <a:srgbClr val="00206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свою </a:t>
            </a:r>
            <a:r>
              <a:rPr lang="ru-RU" sz="4000" b="1" i="1" dirty="0" err="1" smtClean="0">
                <a:ln w="11430"/>
                <a:solidFill>
                  <a:srgbClr val="00206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стра</a:t>
            </a:r>
            <a:r>
              <a:rPr lang="uk-UA" sz="4000" b="1" i="1" dirty="0" smtClean="0">
                <a:ln w="11430"/>
                <a:solidFill>
                  <a:srgbClr val="00206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ну. </a:t>
            </a:r>
            <a:r>
              <a:rPr lang="uk-UA" sz="4000" b="1" i="1" dirty="0" smtClean="0">
                <a:ln w="11430"/>
                <a:solidFill>
                  <a:srgbClr val="00206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Н..</a:t>
            </a:r>
            <a:r>
              <a:rPr lang="uk-UA" sz="4000" b="1" i="1" dirty="0" err="1" smtClean="0">
                <a:ln w="11430"/>
                <a:solidFill>
                  <a:srgbClr val="00206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кто</a:t>
            </a:r>
            <a:r>
              <a:rPr lang="uk-UA" sz="4000" b="1" i="1" dirty="0" smtClean="0">
                <a:ln w="11430"/>
                <a:solidFill>
                  <a:srgbClr val="00206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</a:t>
            </a:r>
            <a:r>
              <a:rPr lang="uk-UA" sz="4000" b="1" i="1" dirty="0" err="1" smtClean="0">
                <a:ln w="11430"/>
                <a:solidFill>
                  <a:srgbClr val="00206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из</a:t>
            </a:r>
            <a:r>
              <a:rPr lang="uk-UA" sz="4000" b="1" i="1" dirty="0" smtClean="0">
                <a:ln w="11430"/>
                <a:solidFill>
                  <a:srgbClr val="00206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</a:t>
            </a:r>
            <a:r>
              <a:rPr lang="uk-UA" sz="4000" b="1" i="1" dirty="0" err="1" smtClean="0">
                <a:ln w="11430"/>
                <a:solidFill>
                  <a:srgbClr val="00206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врагов</a:t>
            </a:r>
            <a:r>
              <a:rPr lang="uk-UA" sz="4000" b="1" i="1" dirty="0" smtClean="0">
                <a:ln w="11430"/>
                <a:solidFill>
                  <a:srgbClr val="00206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</a:t>
            </a:r>
            <a:r>
              <a:rPr lang="uk-UA" sz="4000" b="1" i="1" dirty="0" smtClean="0">
                <a:ln w="11430"/>
                <a:solidFill>
                  <a:srgbClr val="00206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(не)</a:t>
            </a:r>
            <a:r>
              <a:rPr lang="uk-UA" sz="4000" b="1" i="1" dirty="0" err="1" smtClean="0">
                <a:ln w="11430"/>
                <a:solidFill>
                  <a:srgbClr val="00206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пройдет</a:t>
            </a:r>
            <a:r>
              <a:rPr lang="uk-UA" sz="4000" b="1" i="1" dirty="0" smtClean="0">
                <a:ln w="11430"/>
                <a:solidFill>
                  <a:srgbClr val="00206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</a:t>
            </a:r>
            <a:r>
              <a:rPr lang="uk-UA" sz="4000" b="1" i="1" dirty="0" smtClean="0">
                <a:ln w="11430"/>
                <a:solidFill>
                  <a:srgbClr val="00206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на </a:t>
            </a:r>
            <a:r>
              <a:rPr lang="uk-UA" sz="4000" b="1" i="1" dirty="0" smtClean="0">
                <a:ln w="11430"/>
                <a:solidFill>
                  <a:srgbClr val="00206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р..</a:t>
            </a:r>
            <a:r>
              <a:rPr lang="uk-UA" sz="4000" b="1" i="1" dirty="0" err="1" smtClean="0">
                <a:ln w="11430"/>
                <a:solidFill>
                  <a:srgbClr val="00206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дную</a:t>
            </a:r>
            <a:r>
              <a:rPr lang="uk-UA" sz="4000" b="1" i="1" dirty="0" smtClean="0">
                <a:ln w="11430"/>
                <a:solidFill>
                  <a:srgbClr val="00206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</a:t>
            </a:r>
            <a:r>
              <a:rPr lang="uk-UA" sz="4000" b="1" i="1" dirty="0" smtClean="0">
                <a:ln w="11430"/>
                <a:solidFill>
                  <a:srgbClr val="00206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землю. </a:t>
            </a:r>
            <a:endParaRPr lang="uk-UA" sz="4000" b="1" i="1" dirty="0">
              <a:ln w="11430"/>
              <a:solidFill>
                <a:srgbClr val="00206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pic>
        <p:nvPicPr>
          <p:cNvPr id="6" name="Рисунок 5" descr="Похожее изображение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619672" y="260648"/>
            <a:ext cx="5832648" cy="44644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scene3d>
            <a:camera prst="orthographicFront"/>
            <a:lightRig rig="threePt" dir="t"/>
          </a:scene3d>
          <a:sp3d>
            <a:bevelT prst="angle"/>
          </a:sp3d>
        </p:spPr>
      </p:pic>
    </p:spTree>
  </p:cSld>
  <p:clrMapOvr>
    <a:masterClrMapping/>
  </p:clrMapOvr>
  <p:transition>
    <p:strips dir="ld"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C:\Users\Shahter\YandexDisk\Скриншоти\15296893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scene3d>
            <a:camera prst="orthographicFront"/>
            <a:lightRig rig="threePt" dir="t"/>
          </a:scene3d>
          <a:sp3d>
            <a:bevelT w="139700" h="139700" prst="divot"/>
          </a:sp3d>
        </p:spPr>
      </p:pic>
      <p:sp>
        <p:nvSpPr>
          <p:cNvPr id="2" name="Заголовок 1"/>
          <p:cNvSpPr>
            <a:spLocks noGrp="1"/>
          </p:cNvSpPr>
          <p:nvPr>
            <p:ph type="title" idx="4294967295"/>
          </p:nvPr>
        </p:nvSpPr>
        <p:spPr>
          <a:xfrm>
            <a:off x="179512" y="4149080"/>
            <a:ext cx="8712968" cy="2376264"/>
          </a:xfrm>
        </p:spPr>
        <p:txBody>
          <a:bodyPr>
            <a:normAutofit fontScale="90000"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r>
              <a:rPr lang="uk-UA" b="1" i="1" dirty="0" err="1" smtClean="0">
                <a:ln w="11430"/>
                <a:solidFill>
                  <a:srgbClr val="00206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Эти</a:t>
            </a:r>
            <a:r>
              <a:rPr lang="uk-UA" b="1" i="1" dirty="0" smtClean="0">
                <a:ln w="11430"/>
                <a:solidFill>
                  <a:srgbClr val="00206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</a:t>
            </a:r>
            <a:r>
              <a:rPr lang="uk-UA" b="1" i="1" dirty="0" err="1" smtClean="0">
                <a:ln w="11430"/>
                <a:solidFill>
                  <a:srgbClr val="00206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рус</a:t>
            </a:r>
            <a:r>
              <a:rPr lang="uk-UA" b="1" i="1" dirty="0" smtClean="0">
                <a:ln w="11430"/>
                <a:solidFill>
                  <a:srgbClr val="00206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..</a:t>
            </a:r>
            <a:r>
              <a:rPr lang="uk-UA" b="1" i="1" dirty="0" err="1" smtClean="0">
                <a:ln w="11430"/>
                <a:solidFill>
                  <a:srgbClr val="00206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кие</a:t>
            </a:r>
            <a:r>
              <a:rPr lang="uk-UA" b="1" i="1" dirty="0" smtClean="0">
                <a:ln w="11430"/>
                <a:solidFill>
                  <a:srgbClr val="00206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</a:t>
            </a:r>
            <a:r>
              <a:rPr lang="uk-UA" b="1" i="1" dirty="0" err="1" smtClean="0">
                <a:ln w="11430"/>
                <a:solidFill>
                  <a:srgbClr val="00206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сказки</a:t>
            </a:r>
            <a:r>
              <a:rPr lang="uk-UA" b="1" i="1" dirty="0" smtClean="0">
                <a:ln w="11430"/>
                <a:solidFill>
                  <a:srgbClr val="00206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и </a:t>
            </a:r>
            <a:r>
              <a:rPr lang="uk-UA" b="1" i="1" dirty="0" err="1" smtClean="0">
                <a:ln w="11430"/>
                <a:solidFill>
                  <a:srgbClr val="00206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былины</a:t>
            </a:r>
            <a:r>
              <a:rPr lang="uk-UA" b="1" i="1" dirty="0" smtClean="0">
                <a:ln w="11430"/>
                <a:solidFill>
                  <a:srgbClr val="00206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</a:t>
            </a:r>
            <a:r>
              <a:rPr lang="uk-UA" b="1" i="1" dirty="0" smtClean="0">
                <a:ln w="11430"/>
                <a:solidFill>
                  <a:srgbClr val="00206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в..</a:t>
            </a:r>
            <a:r>
              <a:rPr lang="uk-UA" b="1" i="1" dirty="0" err="1" smtClean="0">
                <a:ln w="11430"/>
                <a:solidFill>
                  <a:srgbClr val="00206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лнуют</a:t>
            </a:r>
            <a:r>
              <a:rPr lang="uk-UA" b="1" i="1" dirty="0" smtClean="0">
                <a:ln w="11430"/>
                <a:solidFill>
                  <a:srgbClr val="00206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</a:t>
            </a:r>
            <a:r>
              <a:rPr lang="uk-UA" b="1" i="1" dirty="0" smtClean="0">
                <a:ln w="11430"/>
                <a:solidFill>
                  <a:srgbClr val="00206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и </a:t>
            </a:r>
            <a:r>
              <a:rPr lang="uk-UA" b="1" i="1" dirty="0" err="1" smtClean="0">
                <a:ln w="11430"/>
                <a:solidFill>
                  <a:srgbClr val="00206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радуют</a:t>
            </a:r>
            <a:r>
              <a:rPr lang="uk-UA" b="1" i="1" dirty="0" smtClean="0">
                <a:ln w="11430"/>
                <a:solidFill>
                  <a:srgbClr val="00206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 нас на </a:t>
            </a:r>
            <a:r>
              <a:rPr lang="uk-UA" b="1" i="1" dirty="0" smtClean="0">
                <a:ln w="11430"/>
                <a:solidFill>
                  <a:srgbClr val="00206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пр..</a:t>
            </a:r>
            <a:r>
              <a:rPr lang="uk-UA" b="1" i="1" dirty="0" err="1" smtClean="0">
                <a:ln w="11430"/>
                <a:solidFill>
                  <a:srgbClr val="00206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красных</a:t>
            </a:r>
            <a:r>
              <a:rPr lang="uk-UA" b="1" i="1" dirty="0" smtClean="0">
                <a:ln w="11430"/>
                <a:solidFill>
                  <a:srgbClr val="00206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п..</a:t>
            </a:r>
            <a:r>
              <a:rPr lang="uk-UA" b="1" i="1" dirty="0" err="1" smtClean="0">
                <a:ln w="11430"/>
                <a:solidFill>
                  <a:srgbClr val="00206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лотнах</a:t>
            </a:r>
            <a:r>
              <a:rPr lang="uk-UA" b="1" i="1" dirty="0" smtClean="0">
                <a:ln w="11430"/>
                <a:solidFill>
                  <a:srgbClr val="00206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б..</a:t>
            </a:r>
            <a:r>
              <a:rPr lang="uk-UA" b="1" i="1" dirty="0" err="1" smtClean="0">
                <a:ln w="11430"/>
                <a:solidFill>
                  <a:srgbClr val="00206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льшого</a:t>
            </a:r>
            <a:r>
              <a:rPr lang="uk-UA" b="1" i="1" dirty="0" smtClean="0">
                <a:ln w="11430"/>
                <a:solidFill>
                  <a:srgbClr val="00206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</a:t>
            </a:r>
            <a:r>
              <a:rPr lang="uk-UA" b="1" i="1" dirty="0" err="1" smtClean="0">
                <a:ln w="11430"/>
                <a:solidFill>
                  <a:srgbClr val="00206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рус</a:t>
            </a:r>
            <a:r>
              <a:rPr lang="uk-UA" b="1" i="1" dirty="0" smtClean="0">
                <a:ln w="11430"/>
                <a:solidFill>
                  <a:srgbClr val="00206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..кого </a:t>
            </a:r>
            <a:r>
              <a:rPr lang="uk-UA" b="1" i="1" dirty="0" smtClean="0">
                <a:ln w="11430"/>
                <a:solidFill>
                  <a:srgbClr val="00206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художника В. М. </a:t>
            </a:r>
            <a:r>
              <a:rPr lang="uk-UA" b="1" i="1" dirty="0" err="1" smtClean="0">
                <a:ln w="11430"/>
                <a:solidFill>
                  <a:srgbClr val="00206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Васнецова</a:t>
            </a:r>
            <a:r>
              <a:rPr lang="uk-UA" b="1" i="1" dirty="0" smtClean="0">
                <a:ln w="11430"/>
                <a:solidFill>
                  <a:srgbClr val="00206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.</a:t>
            </a:r>
            <a:endParaRPr lang="uk-UA" b="1" i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pic>
        <p:nvPicPr>
          <p:cNvPr id="5" name="Рисунок 4" descr="Картинки по запросу васнецов картины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004048" y="548680"/>
            <a:ext cx="3816424" cy="20162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scene3d>
            <a:camera prst="orthographicFront"/>
            <a:lightRig rig="threePt" dir="t"/>
          </a:scene3d>
          <a:sp3d>
            <a:bevelT prst="angle"/>
          </a:sp3d>
        </p:spPr>
      </p:pic>
      <p:pic>
        <p:nvPicPr>
          <p:cNvPr id="6" name="Рисунок 5" descr="Картинки по запросу васнецов картины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932040" y="2060848"/>
            <a:ext cx="3537570" cy="2084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scene3d>
            <a:camera prst="orthographicFront"/>
            <a:lightRig rig="threePt" dir="t"/>
          </a:scene3d>
          <a:sp3d>
            <a:bevelT prst="angle"/>
          </a:sp3d>
        </p:spPr>
      </p:pic>
      <p:pic>
        <p:nvPicPr>
          <p:cNvPr id="8" name="Рисунок 7" descr="Картинки по запросу васнецов картины"/>
          <p:cNvPicPr/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23528" y="260648"/>
            <a:ext cx="5472608" cy="27363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scene3d>
            <a:camera prst="orthographicFront"/>
            <a:lightRig rig="threePt" dir="t"/>
          </a:scene3d>
          <a:sp3d>
            <a:bevelT prst="angle"/>
          </a:sp3d>
        </p:spPr>
      </p:pic>
      <p:pic>
        <p:nvPicPr>
          <p:cNvPr id="9" name="Рисунок 8" descr="Картинки по запросу васнецов картины"/>
          <p:cNvPicPr/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1691680" y="2492896"/>
            <a:ext cx="2880320" cy="16561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scene3d>
            <a:camera prst="orthographicFront"/>
            <a:lightRig rig="threePt" dir="t"/>
          </a:scene3d>
          <a:sp3d>
            <a:bevelT prst="angle"/>
          </a:sp3d>
        </p:spPr>
      </p:pic>
    </p:spTree>
  </p:cSld>
  <p:clrMapOvr>
    <a:masterClrMapping/>
  </p:clrMapOvr>
  <p:transition>
    <p:strips dir="rd"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2321</TotalTime>
  <Words>152</Words>
  <Application>Microsoft Office PowerPoint</Application>
  <PresentationFormat>Экран (4:3)</PresentationFormat>
  <Paragraphs>15</Paragraphs>
  <Slides>11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2" baseType="lpstr">
      <vt:lpstr>Тема Office</vt:lpstr>
      <vt:lpstr>Местоимение</vt:lpstr>
      <vt:lpstr>Картины Виктора михайловича васнецова</vt:lpstr>
      <vt:lpstr>Зам..чательный рус..кий художник В.М. Васнецов говорил: “Плох тот народ, который (не)помнит, (не)любит, (не)ценит своей истории”.</vt:lpstr>
      <vt:lpstr>Вот перед нами репродукции  картин Васнецова. </vt:lpstr>
      <vt:lpstr>На берегу л..сного руч(?)я сидит Аленушка и т..скует о своем братце.</vt:lpstr>
      <vt:lpstr>Н..кому ра..сказать ей о своей печали, не(у)кого просить помощи. </vt:lpstr>
      <vt:lpstr>Осен..яя природа м..лчаливо сочу..ствует горю девушки. Н..что (не)нарушает тишины старого леса.</vt:lpstr>
      <vt:lpstr>Вот три славных б..гатыря едут по степи. </vt:lpstr>
      <vt:lpstr>Что(то) пр..влекло их внимание, заставило наст..рожит(?)ся.</vt:lpstr>
      <vt:lpstr>Зорко охраняют б..гатыри свою страну. Н..кто из врагов (не)пройдет на р..дную землю. </vt:lpstr>
      <vt:lpstr>Эти рус..кие сказки и былины в..лнуют и радуют нас на пр..красных п..лотнах б..льшого рус..кого художника В. М. Васнецова.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Служебные части речи. предлог.</dc:title>
  <dc:creator>Shahter</dc:creator>
  <cp:lastModifiedBy>Shahter</cp:lastModifiedBy>
  <cp:revision>195</cp:revision>
  <dcterms:created xsi:type="dcterms:W3CDTF">2016-07-25T18:49:59Z</dcterms:created>
  <dcterms:modified xsi:type="dcterms:W3CDTF">2018-07-01T20:19:23Z</dcterms:modified>
</cp:coreProperties>
</file>