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3" r:id="rId2"/>
    <p:sldId id="276" r:id="rId3"/>
    <p:sldId id="277" r:id="rId4"/>
    <p:sldId id="278" r:id="rId5"/>
    <p:sldId id="257" r:id="rId6"/>
    <p:sldId id="258" r:id="rId7"/>
    <p:sldId id="259" r:id="rId8"/>
    <p:sldId id="263" r:id="rId9"/>
    <p:sldId id="279" r:id="rId10"/>
    <p:sldId id="260" r:id="rId11"/>
    <p:sldId id="280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5D5F0A6-349A-4117-84B4-7505F57D16BF}">
          <p14:sldIdLst>
            <p14:sldId id="273"/>
            <p14:sldId id="276"/>
            <p14:sldId id="277"/>
            <p14:sldId id="278"/>
            <p14:sldId id="257"/>
            <p14:sldId id="258"/>
            <p14:sldId id="259"/>
            <p14:sldId id="263"/>
            <p14:sldId id="279"/>
            <p14:sldId id="260"/>
            <p14:sldId id="280"/>
            <p14:sldId id="26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876" autoAdjust="0"/>
  </p:normalViewPr>
  <p:slideViewPr>
    <p:cSldViewPr>
      <p:cViewPr varScale="1">
        <p:scale>
          <a:sx n="66" d="100"/>
          <a:sy n="66" d="100"/>
        </p:scale>
        <p:origin x="-150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39D263-B371-4952-9E7A-C466F4BF43F4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26EB3D-FFEE-4E88-9446-C391B5F23E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931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6EB3D-FFEE-4E88-9446-C391B5F23EF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816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0A9A9-DD45-4F7D-B6A2-AF75FC2E8612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55FD-28C7-4DA6-ABAA-B337CF742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031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0A9A9-DD45-4F7D-B6A2-AF75FC2E8612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55FD-28C7-4DA6-ABAA-B337CF742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504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0A9A9-DD45-4F7D-B6A2-AF75FC2E8612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55FD-28C7-4DA6-ABAA-B337CF742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325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0A9A9-DD45-4F7D-B6A2-AF75FC2E8612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55FD-28C7-4DA6-ABAA-B337CF742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606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0A9A9-DD45-4F7D-B6A2-AF75FC2E8612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55FD-28C7-4DA6-ABAA-B337CF742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0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0A9A9-DD45-4F7D-B6A2-AF75FC2E8612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55FD-28C7-4DA6-ABAA-B337CF742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565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0A9A9-DD45-4F7D-B6A2-AF75FC2E8612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55FD-28C7-4DA6-ABAA-B337CF742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622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0A9A9-DD45-4F7D-B6A2-AF75FC2E8612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55FD-28C7-4DA6-ABAA-B337CF742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221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0A9A9-DD45-4F7D-B6A2-AF75FC2E8612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55FD-28C7-4DA6-ABAA-B337CF742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027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0A9A9-DD45-4F7D-B6A2-AF75FC2E8612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55FD-28C7-4DA6-ABAA-B337CF742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69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0A9A9-DD45-4F7D-B6A2-AF75FC2E8612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A55FD-28C7-4DA6-ABAA-B337CF742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941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0A9A9-DD45-4F7D-B6A2-AF75FC2E8612}" type="datetimeFigureOut">
              <a:rPr lang="ru-RU" smtClean="0"/>
              <a:t>26.01.2018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1A55FD-28C7-4DA6-ABAA-B337CF742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932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279" b="9279"/>
          <a:stretch/>
        </p:blipFill>
        <p:spPr bwMode="auto">
          <a:xfrm>
            <a:off x="-89498" y="-747464"/>
            <a:ext cx="9530448" cy="7605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594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2434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3175"/>
            <a:ext cx="91201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098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0205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 descr="Картинки по запросу бел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346" y="955463"/>
            <a:ext cx="4005110" cy="3121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030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ЗАЙКА ФМ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40352" y="4046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742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3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Картинки по запросу как животные готовятся к зиме скачать презентацию бесплатн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Картинки по запросу как животные готовятся к зиме скачать презентацию бесплатн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8056"/>
            <a:ext cx="9493138" cy="759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560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7174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075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8" y="-459432"/>
            <a:ext cx="9396537" cy="7317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310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34" y="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34" y="1"/>
            <a:ext cx="9144000" cy="6741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437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КАК ЖИВЁШЬ ФМ (2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76256" y="6206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725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64151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851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982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138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</Template>
  <TotalTime>149</TotalTime>
  <Words>1</Words>
  <Application>Microsoft Office PowerPoint</Application>
  <PresentationFormat>Экран (4:3)</PresentationFormat>
  <Paragraphs>1</Paragraphs>
  <Slides>12</Slides>
  <Notes>1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ПРЕЗЕНТАЦИЯ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Argon</dc:creator>
  <cp:lastModifiedBy>Argon</cp:lastModifiedBy>
  <cp:revision>9</cp:revision>
  <dcterms:created xsi:type="dcterms:W3CDTF">2016-11-21T21:17:17Z</dcterms:created>
  <dcterms:modified xsi:type="dcterms:W3CDTF">2018-01-26T15:44:26Z</dcterms:modified>
</cp:coreProperties>
</file>