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1" r:id="rId2"/>
    <p:sldId id="302" r:id="rId3"/>
    <p:sldId id="303" r:id="rId4"/>
    <p:sldId id="304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265" r:id="rId15"/>
    <p:sldId id="305" r:id="rId16"/>
    <p:sldId id="306" r:id="rId17"/>
    <p:sldId id="307" r:id="rId18"/>
    <p:sldId id="308" r:id="rId19"/>
    <p:sldId id="309" r:id="rId20"/>
    <p:sldId id="291" r:id="rId21"/>
    <p:sldId id="256" r:id="rId22"/>
    <p:sldId id="258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2" autoAdjust="0"/>
    <p:restoredTop sz="94660"/>
  </p:normalViewPr>
  <p:slideViewPr>
    <p:cSldViewPr>
      <p:cViewPr>
        <p:scale>
          <a:sx n="70" d="100"/>
          <a:sy n="70" d="100"/>
        </p:scale>
        <p:origin x="-132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CFA7B-1B52-4A9C-8388-B2E57A9F3724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80234-D341-4004-BD66-0F11918E84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BE087-C515-4337-ACD9-6BA6EACA8BA2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1A03D-09CC-4CDD-B273-D1D95FD469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C2D47-8D52-406E-8540-E2D826240AE5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42024-754B-4C3F-AE16-83FF021656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5880F-0678-42EB-A466-B1485D223B25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3FA7B-2601-4554-84DA-D882D742AD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A8E94-1296-4DE2-97B9-780BFFD8C1A5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1EB89-8398-47E1-A670-1620AAF852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179C2-CED9-4024-84FA-68CC0C5839BA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EBF89-F036-4AEB-9405-E9F1B9F73B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29501-D11F-4F95-8B18-7DECDE277261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500BE-7606-4B8C-B740-DF649B038C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08CCA-A654-4E49-8D34-3D086428607A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1D2E7-DCE9-4786-81EE-A1F4866100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F6A3B-8217-4962-8AC4-12DC7110C67E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7EB76-E452-4AB5-A700-861F4D996B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AEE01-8394-40CE-8A24-1CCD2DEFB592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64854-F31C-48B4-9B02-CC6372F659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C3447-249E-41B8-BF95-6E1AD14A1293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687C5-07D6-4880-B5CA-F618965E2E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BE79FDC-2EC1-4928-B6D1-56E62FAA1FB8}" type="datetimeFigureOut">
              <a:rPr lang="ru-RU"/>
              <a:pPr>
                <a:defRPr/>
              </a:pPr>
              <a:t>28.10.2016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0D18EC3-2DC7-4D55-B669-E17B4D35B7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1" r:id="rId4"/>
    <p:sldLayoutId id="2147483675" r:id="rId5"/>
    <p:sldLayoutId id="2147483670" r:id="rId6"/>
    <p:sldLayoutId id="2147483676" r:id="rId7"/>
    <p:sldLayoutId id="2147483677" r:id="rId8"/>
    <p:sldLayoutId id="2147483678" r:id="rId9"/>
    <p:sldLayoutId id="2147483669" r:id="rId10"/>
    <p:sldLayoutId id="21474836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mosfoodnews.ru/files/articles/ogurbig0.jpg" TargetMode="External"/><Relationship Id="rId13" Type="http://schemas.openxmlformats.org/officeDocument/2006/relationships/hyperlink" Target="http://img-fotki.yandex.ru/get/4408/ynt.6e/0_74cd6_76dabf45_XL" TargetMode="External"/><Relationship Id="rId18" Type="http://schemas.openxmlformats.org/officeDocument/2006/relationships/image" Target="../media/image15.jpeg"/><Relationship Id="rId3" Type="http://schemas.openxmlformats.org/officeDocument/2006/relationships/image" Target="../media/image7.jpeg"/><Relationship Id="rId21" Type="http://schemas.openxmlformats.org/officeDocument/2006/relationships/image" Target="../media/image17.png"/><Relationship Id="rId7" Type="http://schemas.openxmlformats.org/officeDocument/2006/relationships/image" Target="../media/image9.jpeg"/><Relationship Id="rId12" Type="http://schemas.openxmlformats.org/officeDocument/2006/relationships/image" Target="../media/image12.jpeg"/><Relationship Id="rId17" Type="http://schemas.openxmlformats.org/officeDocument/2006/relationships/hyperlink" Target="http://img3.imgbb.ru/d/8/b/d8ba2022f6a2a9e326773a0d6349cf13_h.jpg" TargetMode="External"/><Relationship Id="rId2" Type="http://schemas.openxmlformats.org/officeDocument/2006/relationships/hyperlink" Target="http://natural-medicine.ru/uploads/posts/2010-05/1273069893_cabbage5.jpg" TargetMode="External"/><Relationship Id="rId16" Type="http://schemas.openxmlformats.org/officeDocument/2006/relationships/image" Target="../media/image14.jpeg"/><Relationship Id="rId20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rbangardencasual.com/wp-content/uploads/peas.jpg" TargetMode="External"/><Relationship Id="rId11" Type="http://schemas.openxmlformats.org/officeDocument/2006/relationships/image" Target="../media/image11.jpeg"/><Relationship Id="rId5" Type="http://schemas.openxmlformats.org/officeDocument/2006/relationships/image" Target="../media/image8.jpeg"/><Relationship Id="rId15" Type="http://schemas.openxmlformats.org/officeDocument/2006/relationships/hyperlink" Target="http://biggestloserclub.com.au/verve/_resources/Eggplant_large.jpg" TargetMode="External"/><Relationship Id="rId10" Type="http://schemas.openxmlformats.org/officeDocument/2006/relationships/hyperlink" Target="http://microstocker.com.ua/upload/image/fotos/big/438aff494031036a62c1182767d89dbc.jpg" TargetMode="External"/><Relationship Id="rId19" Type="http://schemas.openxmlformats.org/officeDocument/2006/relationships/hyperlink" Target="http://img1.liveinternet.ru/images/attach/c/2/64/182/64182511_kartofel.jpg" TargetMode="External"/><Relationship Id="rId4" Type="http://schemas.openxmlformats.org/officeDocument/2006/relationships/hyperlink" Target="http://russiafaq.ru/netcat_files/89/105/6ac2acd097b7a90fb937e9bfe48a6850" TargetMode="External"/><Relationship Id="rId9" Type="http://schemas.openxmlformats.org/officeDocument/2006/relationships/image" Target="../media/image10.jpeg"/><Relationship Id="rId1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img1.liveinternet.ru/images/attach/c/1/50/430/50430322_S.jpg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517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43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833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33" y="764704"/>
            <a:ext cx="9220677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7161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44000" cy="5699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8974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69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9699" name="Picture 2" descr="Картинка 5 из 12931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285750"/>
            <a:ext cx="207168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 descr="Картинка 9 из 136000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63" y="4214813"/>
            <a:ext cx="2357437" cy="242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8" descr="Картинка 20 из 123102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313" y="2428875"/>
            <a:ext cx="3000375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10" descr="Картинка 21 из 127666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136900" y="2286000"/>
            <a:ext cx="3363913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12" descr="Картинка 58 из 28725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86500" y="2428875"/>
            <a:ext cx="271462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14" descr="http://bilostalo.ru/sites/default/files/imagecache/before_image/karving-morkovi-bilo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14313" y="4286250"/>
            <a:ext cx="3143250" cy="236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16" descr="Картинка 5 из 124104">
            <a:hlinkClick r:id="rId13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715000" y="4286250"/>
            <a:ext cx="3262313" cy="233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20" descr="Картинка 7 из 127067">
            <a:hlinkClick r:id="rId15"/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14563" y="285750"/>
            <a:ext cx="2328862" cy="232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7" name="Picture 6" descr="Картинка 9 из 122596">
            <a:hlinkClick r:id="rId17"/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4500563" y="285750"/>
            <a:ext cx="2857500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8" name="Picture 18" descr="Картинка 7 из 129756">
            <a:hlinkClick r:id="rId19"/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7072313" y="285750"/>
            <a:ext cx="1928812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9" name="Прямоугольник 13"/>
          <p:cNvPicPr>
            <a:picLocks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1000125" y="1852613"/>
            <a:ext cx="7358063" cy="387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453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Чеснок</a:t>
            </a:r>
            <a:endParaRPr lang="ru-RU" b="1" dirty="0"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2776"/>
            <a:ext cx="7397445" cy="5043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3733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099592"/>
          </a:xfrm>
        </p:spPr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картофель</a:t>
            </a:r>
            <a:endParaRPr lang="ru-RU" b="1" dirty="0">
              <a:latin typeface="Arial Black" panose="020B0A04020102020204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40768"/>
            <a:ext cx="5400600" cy="5395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3554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редька</a:t>
            </a:r>
            <a:endParaRPr lang="ru-RU" b="1" dirty="0">
              <a:latin typeface="Arial Black" panose="020B0A04020102020204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757716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8598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95557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Arial Black" panose="020B0A04020102020204" pitchFamily="34" charset="0"/>
              </a:rPr>
              <a:t>лук</a:t>
            </a:r>
            <a:endParaRPr lang="ru-RU" sz="4000" b="1" dirty="0">
              <a:latin typeface="Arial Black" panose="020B0A04020102020204" pitchFamily="34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947613" cy="5174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1872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955576"/>
          </a:xfrm>
        </p:spPr>
        <p:txBody>
          <a:bodyPr/>
          <a:lstStyle/>
          <a:p>
            <a:pPr algn="ctr"/>
            <a:r>
              <a:rPr lang="ru-RU" b="1" dirty="0" smtClean="0"/>
              <a:t>свёкла</a:t>
            </a:r>
            <a:endParaRPr lang="ru-RU" b="1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310" y="1340768"/>
            <a:ext cx="5785490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8262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955576"/>
          </a:xfrm>
        </p:spPr>
        <p:txBody>
          <a:bodyPr/>
          <a:lstStyle/>
          <a:p>
            <a:pPr algn="ctr"/>
            <a:r>
              <a:rPr lang="ru-RU" b="1" dirty="0" smtClean="0"/>
              <a:t>морковь</a:t>
            </a:r>
            <a:endParaRPr lang="ru-RU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13" y="1484784"/>
            <a:ext cx="7079395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1509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955576"/>
          </a:xfrm>
        </p:spPr>
        <p:txBody>
          <a:bodyPr/>
          <a:lstStyle/>
          <a:p>
            <a:pPr algn="ctr"/>
            <a:r>
              <a:rPr lang="ru-RU" b="1" dirty="0" smtClean="0"/>
              <a:t>помидор</a:t>
            </a:r>
            <a:endParaRPr lang="ru-RU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384" y="1554162"/>
            <a:ext cx="7062008" cy="4971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5843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09959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кукуруза</a:t>
            </a:r>
            <a:endParaRPr lang="ru-RU" sz="4000" b="1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84784"/>
            <a:ext cx="6904213" cy="5173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480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6357"/>
            <a:ext cx="8686800" cy="838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err="1" smtClean="0"/>
              <a:t>ФИзминутка</a:t>
            </a:r>
            <a:endParaRPr lang="ru-RU" b="1" dirty="0"/>
          </a:p>
        </p:txBody>
      </p:sp>
      <p:sp>
        <p:nvSpPr>
          <p:cNvPr id="4608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6083" name="Picture 2" descr="C:\Осенние\1218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4704"/>
            <a:ext cx="9144000" cy="594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1"/>
            <a:ext cx="9252520" cy="6379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0565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I:\ОСЕНЬ\День Рождение\Артё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-26669"/>
            <a:ext cx="2495832" cy="352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I:\ОСЕНЬ\День Рождение\Варвар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566" y="3501009"/>
            <a:ext cx="2389252" cy="337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:\ОСЕНЬ\День Рождение\Вер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706" y="-56269"/>
            <a:ext cx="2516773" cy="355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I:\ОСЕНЬ\День Рождение\Кир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3359253"/>
            <a:ext cx="2249666" cy="359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:\ОСЕНЬ\День Рождение\Ксюша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644" y="3501008"/>
            <a:ext cx="2361294" cy="333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I:\ОСЕНЬ\День Рождение\Михаил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29" y="0"/>
            <a:ext cx="2476963" cy="35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:\ОСЕНЬ\День Рождение\Надя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396" y="3434752"/>
            <a:ext cx="2408170" cy="340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I:\ОСЕНЬ\День Рождение\Тимофей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794" y="1"/>
            <a:ext cx="2339498" cy="3661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31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Щедрая осень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2057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8388424" cy="6289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938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412776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Осень-славная пора!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1"/>
            <a:ext cx="7992888" cy="535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3327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1484784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</a:rPr>
              <a:t>Незнайка и его друзья</a:t>
            </a:r>
            <a:endParaRPr lang="ru-RU" sz="4800" b="1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0" y="1196751"/>
            <a:ext cx="9113329" cy="557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12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 descr="http://www.zastavki.com/pictures/640x480/2012/Food_Bread_rolls_croissants_White_bread_and_French_pastries_012829_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4852988"/>
            <a:ext cx="8458200" cy="12223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/>
          </a:p>
        </p:txBody>
      </p:sp>
      <p:pic>
        <p:nvPicPr>
          <p:cNvPr id="49155" name="Picture 2" descr="Картинка 6 из 9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1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17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0179" name="Picture 2" descr="C:\Осенние\0_1a4c7_36cd5fad_X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61925"/>
            <a:ext cx="9144000" cy="737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156</TotalTime>
  <Words>18</Words>
  <Application>Microsoft Office PowerPoint</Application>
  <PresentationFormat>Экран (4:3)</PresentationFormat>
  <Paragraphs>12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Чеснок</vt:lpstr>
      <vt:lpstr>картофель</vt:lpstr>
      <vt:lpstr>редька</vt:lpstr>
      <vt:lpstr>лук</vt:lpstr>
      <vt:lpstr>свёкла</vt:lpstr>
      <vt:lpstr>морковь</vt:lpstr>
      <vt:lpstr>помидор</vt:lpstr>
      <vt:lpstr>кукуруза</vt:lpstr>
      <vt:lpstr>ФИзминутка</vt:lpstr>
      <vt:lpstr>Презентация PowerPoint</vt:lpstr>
      <vt:lpstr>Презентация PowerPoint</vt:lpstr>
      <vt:lpstr>Щедрая осень</vt:lpstr>
      <vt:lpstr>Осень-славная пора!</vt:lpstr>
      <vt:lpstr>Незнайка и его друзья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Анастасия</dc:creator>
  <cp:lastModifiedBy>Админ</cp:lastModifiedBy>
  <cp:revision>30</cp:revision>
  <dcterms:modified xsi:type="dcterms:W3CDTF">2016-10-28T18:11:49Z</dcterms:modified>
</cp:coreProperties>
</file>