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21"/>
  </p:notesMasterIdLst>
  <p:sldIdLst>
    <p:sldId id="290" r:id="rId2"/>
    <p:sldId id="256" r:id="rId3"/>
    <p:sldId id="289" r:id="rId4"/>
    <p:sldId id="276" r:id="rId5"/>
    <p:sldId id="286" r:id="rId6"/>
    <p:sldId id="287" r:id="rId7"/>
    <p:sldId id="277" r:id="rId8"/>
    <p:sldId id="259" r:id="rId9"/>
    <p:sldId id="260" r:id="rId10"/>
    <p:sldId id="279" r:id="rId11"/>
    <p:sldId id="261" r:id="rId12"/>
    <p:sldId id="262" r:id="rId13"/>
    <p:sldId id="265" r:id="rId14"/>
    <p:sldId id="292" r:id="rId15"/>
    <p:sldId id="291" r:id="rId16"/>
    <p:sldId id="293" r:id="rId17"/>
    <p:sldId id="294" r:id="rId18"/>
    <p:sldId id="288" r:id="rId19"/>
    <p:sldId id="29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E0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9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D8385-A2EC-491B-8E00-B5BA23E8CD4F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9DF79-6EE3-44A5-AE45-8765F5F45B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0168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4D3D2-79DE-419B-AA74-4A06D0B614C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4D3D2-79DE-419B-AA74-4A06D0B614C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1E1AF0-E760-4DE9-970B-6E9F3D82E721}" type="slidenum">
              <a:rPr lang="ru-RU"/>
              <a:pPr/>
              <a:t>10</a:t>
            </a:fld>
            <a:endParaRPr lang="ru-RU"/>
          </a:p>
        </p:txBody>
      </p:sp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D791C55-45CA-4A17-B4E5-0E8C52E013A4}" type="slidenum">
              <a:rPr lang="ru-RU" sz="1200"/>
              <a:pPr algn="r"/>
              <a:t>10</a:t>
            </a:fld>
            <a:endParaRPr lang="ru-RU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Звук включается по щелчку. Щелчок для продолжения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Комната лицеиста</a:t>
            </a:r>
            <a:r>
              <a:rPr lang="ru-RU" baseline="0" dirty="0" smtClean="0"/>
              <a:t> Александра Пушкина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4D3D2-79DE-419B-AA74-4A06D0B614C0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69CA95-483D-4347-9A1C-5E68E76439A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957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5%D0%BF%D0%B8%D0%BD,_%D0%98%D0%BB%D1%8C%D1%8F_%D0%95%D1%84%D0%B8%D0%BC%D0%BE%D0%B2%D0%B8%D1%87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Плейкаст &quot;6 июня - Пушкинский день Росси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3892"/>
            <a:ext cx="8208912" cy="6156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067944" y="5445224"/>
            <a:ext cx="2016224" cy="432048"/>
          </a:xfrm>
          <a:prstGeom prst="rect">
            <a:avLst/>
          </a:prstGeom>
          <a:solidFill>
            <a:srgbClr val="800E0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020" y="188640"/>
            <a:ext cx="8733656" cy="12192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+mn-lt"/>
              </a:rPr>
              <a:t>Александр Сергеевич  Пушкин</a:t>
            </a:r>
            <a:endParaRPr lang="ru-RU" sz="4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5" name="Содержимое 4" descr="Картинка 7 из 1148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683568" y="1556792"/>
            <a:ext cx="3946711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Картинка 257 из 14052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15305" y="2996952"/>
            <a:ext cx="3223410" cy="179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бщие - Пушкин Руслан И Людмила - downalodfast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4991100" cy="6096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580112" y="764704"/>
            <a:ext cx="30243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Ежегодно 6 июня в России отмечается Пушкинский день. </a:t>
            </a:r>
            <a:endParaRPr lang="ru-RU" sz="28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652120" y="3212976"/>
            <a:ext cx="313184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2011 году президент России подписал Указ о ежегодном праздновании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июня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Дня русского языка.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836712"/>
            <a:ext cx="7976628" cy="5976664"/>
          </a:xfrm>
        </p:spPr>
        <p:txBody>
          <a:bodyPr>
            <a:normAutofit/>
          </a:bodyPr>
          <a:lstStyle/>
          <a:p>
            <a:pPr marL="2693988" indent="-633413">
              <a:buFontTx/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Идут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идут годы,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пушкинские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стихи  и сказки бегут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как волны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сквозь время, радуют нас, дарят нам силу, красоту и учат любить жизнь – любить друзей, свой народ и родную землю.</a:t>
            </a:r>
          </a:p>
          <a:p>
            <a:pPr>
              <a:buFontTx/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Сегодня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лишь соприкоснёмся с жизнью великого русского поэта, познакомимся с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некоторыми страницами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его детства.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5895" y="1054605"/>
            <a:ext cx="2448272" cy="2581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902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214313" y="285750"/>
            <a:ext cx="442912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i="1" dirty="0">
                <a:solidFill>
                  <a:schemeClr val="accent5">
                    <a:lumMod val="90000"/>
                    <a:lumOff val="10000"/>
                  </a:schemeClr>
                </a:solidFill>
                <a:latin typeface="Bookman Old Style" pitchFamily="18" charset="0"/>
              </a:rPr>
              <a:t>6 июня 1799 года </a:t>
            </a:r>
          </a:p>
          <a:p>
            <a:pPr algn="ctr"/>
            <a:r>
              <a:rPr lang="ru-RU" sz="3600" i="1" dirty="0">
                <a:solidFill>
                  <a:schemeClr val="accent5">
                    <a:lumMod val="90000"/>
                    <a:lumOff val="10000"/>
                  </a:schemeClr>
                </a:solidFill>
                <a:latin typeface="Bookman Old Style" pitchFamily="18" charset="0"/>
              </a:rPr>
              <a:t>в Москве в дворянской помещичьей семье Пушкиных родился мальчик, которому суждено было стать одним из величайших поэтов России.</a:t>
            </a:r>
          </a:p>
        </p:txBody>
      </p:sp>
      <p:pic>
        <p:nvPicPr>
          <p:cNvPr id="3075" name="Рисунок 6" descr="pushkin_0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0438" y="642938"/>
            <a:ext cx="4183062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7"/>
          <p:cNvSpPr txBox="1">
            <a:spLocks noChangeArrowheads="1"/>
          </p:cNvSpPr>
          <p:nvPr/>
        </p:nvSpPr>
        <p:spPr bwMode="auto">
          <a:xfrm>
            <a:off x="4500563" y="6286500"/>
            <a:ext cx="4500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latin typeface="Bookman Old Style" pitchFamily="18" charset="0"/>
              </a:rPr>
              <a:t>  Пушкин-ребенок. 1800-1802</a:t>
            </a:r>
          </a:p>
        </p:txBody>
      </p:sp>
      <p:pic>
        <p:nvPicPr>
          <p:cNvPr id="2" name="Рисунок 6" descr="pushkin_0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609600"/>
            <a:ext cx="4183063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692696"/>
            <a:ext cx="3962400" cy="51054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None/>
              <a:defRPr/>
            </a:pPr>
            <a:r>
              <a:rPr lang="ru-RU" sz="3600" i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Маленький Саша рано научился читать. Он в детстве в совершенстве изучил французский язык, много читал по-французски, но особая любовь была у мальчика к русской речи.</a:t>
            </a:r>
          </a:p>
        </p:txBody>
      </p:sp>
      <p:pic>
        <p:nvPicPr>
          <p:cNvPr id="3075" name="Рисунок 6" descr="pushkin_0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609600"/>
            <a:ext cx="4183063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3" name="Rectangle 13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29600" cy="792162"/>
          </a:xfrm>
        </p:spPr>
        <p:txBody>
          <a:bodyPr>
            <a:noAutofit/>
          </a:bodyPr>
          <a:lstStyle/>
          <a:p>
            <a:r>
              <a:rPr lang="ru-RU" sz="8000" dirty="0">
                <a:solidFill>
                  <a:srgbClr val="FF0000"/>
                </a:solidFill>
                <a:latin typeface="+mn-lt"/>
              </a:rPr>
              <a:t>             </a:t>
            </a:r>
            <a:r>
              <a:rPr lang="ru-RU" sz="8000" dirty="0" smtClean="0">
                <a:solidFill>
                  <a:srgbClr val="C00000"/>
                </a:solidFill>
                <a:latin typeface="+mn-lt"/>
              </a:rPr>
              <a:t>Родители</a:t>
            </a:r>
            <a:endParaRPr lang="ru-RU" sz="80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0976" name="Picture 1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276"/>
          <a:stretch>
            <a:fillRect/>
          </a:stretch>
        </p:blipFill>
        <p:spPr>
          <a:xfrm>
            <a:off x="611560" y="692696"/>
            <a:ext cx="2304256" cy="3122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0971" name="Rectangle 11"/>
          <p:cNvSpPr>
            <a:spLocks noGrp="1" noChangeArrowheads="1"/>
          </p:cNvSpPr>
          <p:nvPr>
            <p:ph type="body" sz="half" idx="3"/>
          </p:nvPr>
        </p:nvSpPr>
        <p:spPr>
          <a:xfrm>
            <a:off x="3505200" y="1143000"/>
            <a:ext cx="5410200" cy="5486400"/>
          </a:xfrm>
        </p:spPr>
        <p:txBody>
          <a:bodyPr>
            <a:normAutofit fontScale="92500" lnSpcReduction="10000"/>
          </a:bodyPr>
          <a:lstStyle/>
          <a:p>
            <a:endParaRPr lang="ru-RU" sz="14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ru-RU" sz="1700" b="1" dirty="0">
                <a:latin typeface="Times New Roman" pitchFamily="18" charset="0"/>
              </a:rPr>
              <a:t>    </a:t>
            </a:r>
            <a:r>
              <a:rPr lang="ru-RU" sz="3900" b="1" dirty="0" smtClean="0">
                <a:solidFill>
                  <a:srgbClr val="002060"/>
                </a:solidFill>
                <a:latin typeface="Times New Roman" pitchFamily="18" charset="0"/>
              </a:rPr>
              <a:t>Сергей </a:t>
            </a:r>
            <a:r>
              <a:rPr lang="ru-RU" sz="3900" b="1" dirty="0">
                <a:solidFill>
                  <a:srgbClr val="002060"/>
                </a:solidFill>
                <a:latin typeface="Times New Roman" pitchFamily="18" charset="0"/>
              </a:rPr>
              <a:t>Львович Пушкин</a:t>
            </a: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</a:rPr>
              <a:t> - отец поэта. Был потомок знатного рода. Любил литературу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</a:rPr>
              <a:t>, </a:t>
            </a: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</a:rPr>
              <a:t>собрал большую библиотеку.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</a:rPr>
              <a:t>                                                                                         </a:t>
            </a:r>
            <a:endParaRPr lang="ru-RU" sz="1400" dirty="0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buFontTx/>
              <a:buNone/>
            </a:pPr>
            <a:endParaRPr lang="ru-RU" sz="1400" dirty="0">
              <a:solidFill>
                <a:srgbClr val="0000FF"/>
              </a:solidFill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</a:rPr>
              <a:t>    </a:t>
            </a:r>
            <a:r>
              <a:rPr lang="ru-RU" sz="3900" b="1" dirty="0" smtClean="0">
                <a:solidFill>
                  <a:srgbClr val="002060"/>
                </a:solidFill>
                <a:latin typeface="Times New Roman" pitchFamily="18" charset="0"/>
              </a:rPr>
              <a:t>Надежда </a:t>
            </a:r>
            <a:r>
              <a:rPr lang="ru-RU" sz="3900" b="1" dirty="0">
                <a:solidFill>
                  <a:srgbClr val="002060"/>
                </a:solidFill>
                <a:latin typeface="Times New Roman" pitchFamily="18" charset="0"/>
              </a:rPr>
              <a:t>Осиповна  Пушкина</a:t>
            </a: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</a:rPr>
              <a:t> – мать поэта. Была образована, остроумна, хороша собой, любила развлечения и блистала на балах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</a:rPr>
              <a:t>.</a:t>
            </a:r>
            <a:r>
              <a:rPr lang="ru-RU" sz="1800" dirty="0">
                <a:solidFill>
                  <a:srgbClr val="0000FF"/>
                </a:solidFill>
                <a:latin typeface="Times New Roman" pitchFamily="18" charset="0"/>
              </a:rPr>
              <a:t>                                                           </a:t>
            </a:r>
            <a:endParaRPr lang="ru-RU" sz="1400" dirty="0">
              <a:solidFill>
                <a:srgbClr val="0000FF"/>
              </a:solidFill>
              <a:latin typeface="Times New Roman" pitchFamily="18" charset="0"/>
            </a:endParaRPr>
          </a:p>
          <a:p>
            <a:endParaRPr lang="ru-RU" sz="14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40978" name="Picture 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69990">
            <a:off x="846216" y="3293218"/>
            <a:ext cx="2408354" cy="3128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7952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42" y="548680"/>
            <a:ext cx="8686800" cy="12192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+mn-lt"/>
              </a:rPr>
              <a:t>У Александра была старшая сестра </a:t>
            </a:r>
            <a:br>
              <a:rPr lang="ru-RU" sz="4400" dirty="0" smtClean="0">
                <a:solidFill>
                  <a:srgbClr val="C00000"/>
                </a:solidFill>
                <a:latin typeface="+mn-lt"/>
              </a:rPr>
            </a:br>
            <a:r>
              <a:rPr lang="ru-RU" sz="4400" dirty="0" smtClean="0">
                <a:solidFill>
                  <a:srgbClr val="C00000"/>
                </a:solidFill>
                <a:latin typeface="+mn-lt"/>
              </a:rPr>
              <a:t>и младший брат</a:t>
            </a:r>
            <a:endParaRPr lang="ru-RU" sz="4400" dirty="0">
              <a:latin typeface="+mn-lt"/>
            </a:endParaRPr>
          </a:p>
        </p:txBody>
      </p:sp>
      <p:pic>
        <p:nvPicPr>
          <p:cNvPr id="3" name="Содержимое 6" descr="Картинка 3 из 7583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3071810"/>
            <a:ext cx="3054861" cy="32089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53421" y="1708840"/>
            <a:ext cx="3429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Пушкина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Ольга Сергеевна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Картинка 7 из 62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071810"/>
            <a:ext cx="3145176" cy="32089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44008" y="1780278"/>
            <a:ext cx="39290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Пушкин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Лев Сергеевич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а 45 из 5137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4425">
            <a:off x="1070538" y="2134208"/>
            <a:ext cx="2975001" cy="3952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Картинка 210 из 5137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01828">
            <a:off x="5190692" y="2269320"/>
            <a:ext cx="3143272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95536" y="404664"/>
            <a:ext cx="41428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Мария Алексеевна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Пушкина - бабушка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404664"/>
            <a:ext cx="4178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Арина Родионовна 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Яковлева – няня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>
          <a:xfrm>
            <a:off x="5726832" y="548680"/>
            <a:ext cx="6834336" cy="838200"/>
          </a:xfrm>
        </p:spPr>
        <p:txBody>
          <a:bodyPr>
            <a:noAutofit/>
          </a:bodyPr>
          <a:lstStyle/>
          <a:p>
            <a:pPr algn="l"/>
            <a:r>
              <a:rPr lang="ru-RU" sz="4800" dirty="0" smtClean="0">
                <a:solidFill>
                  <a:srgbClr val="C00000"/>
                </a:solidFill>
                <a:latin typeface="+mn-lt"/>
              </a:rPr>
              <a:t>Няня поэта</a:t>
            </a:r>
            <a:endParaRPr lang="ru-RU" sz="4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8619" name="Rectangle 11"/>
          <p:cNvSpPr>
            <a:spLocks noGrp="1" noChangeArrowheads="1"/>
          </p:cNvSpPr>
          <p:nvPr>
            <p:ph type="body" sz="half" idx="3"/>
          </p:nvPr>
        </p:nvSpPr>
        <p:spPr>
          <a:xfrm>
            <a:off x="323528" y="404664"/>
            <a:ext cx="4896544" cy="5410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Бабушка поэта и крепостная няня Арина Родионовна Матвеева стали настоящими воспитательницами и самыми близкими его сердцу людьми.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Няня – простая русская женщина,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талантливая сказительница,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знаток русских былин и пословиц.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Арина Родионовна первая познакомила Пушкина с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русскими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сказками. Многие рассказы он записывал,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потом использовал в своих сказках. </a:t>
            </a:r>
            <a:endParaRPr lang="ru-RU" sz="2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5288340"/>
            <a:ext cx="31432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Арина Родионовна 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556792"/>
            <a:ext cx="3707904" cy="4943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8444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11344" cy="198045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Любимая няня Арина Родионовна </a:t>
            </a:r>
            <a:b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брала в руки вязание и начиналась сказка…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Рисунок 2" descr="Картинка 0 из 5162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6408712" cy="4369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577" y="404664"/>
            <a:ext cx="8686800" cy="12192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 октября 1811 года в Царском Селе был открыт Императорский 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Лицей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Картинка 8 из 1197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3798" y="2050581"/>
            <a:ext cx="3623706" cy="4272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Картинка 194 из 1197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2050581"/>
            <a:ext cx="4722626" cy="4272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а 331 из 1197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5512"/>
          <a:stretch>
            <a:fillRect/>
          </a:stretch>
        </p:blipFill>
        <p:spPr bwMode="auto">
          <a:xfrm>
            <a:off x="391286" y="260648"/>
            <a:ext cx="4150662" cy="38650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46596" y="4365104"/>
            <a:ext cx="47149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Учебная аудитория Царскосельского Лицея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Картинка 7 из 1184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19967">
            <a:off x="4612200" y="685164"/>
            <a:ext cx="3985371" cy="4228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541948" y="5189875"/>
            <a:ext cx="41258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Комната  лицеиста Александра Пушкина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ольга\Videos\смешарики\Pushkin_derzhav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23866" cy="53966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5877272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Пушкин на лицейском экзамене в Царском Селе. Картина </a:t>
            </a:r>
            <a:r>
              <a:rPr lang="ru-RU" sz="2400" dirty="0" smtClean="0">
                <a:solidFill>
                  <a:schemeClr val="accent5">
                    <a:lumMod val="90000"/>
                    <a:lumOff val="10000"/>
                  </a:schemeClr>
                </a:solidFill>
                <a:hlinkClick r:id="rId3" tooltip="Репин, Илья Ефимович"/>
              </a:rPr>
              <a:t>И. Репина</a:t>
            </a:r>
            <a:r>
              <a:rPr lang="ru-RU" sz="24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 </a:t>
            </a:r>
            <a:endParaRPr lang="ru-RU" sz="24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Пушкин Сказка о Царе Салтане Дет. . Литература 1981 купить в Москве на Avi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620688"/>
            <a:ext cx="4429125" cy="5715000"/>
          </a:xfrm>
          <a:prstGeom prst="rect">
            <a:avLst/>
          </a:prstGeom>
          <a:noFill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04864"/>
            <a:ext cx="3528392" cy="4214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11560" y="548680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Первая сказочная поэма</a:t>
            </a:r>
            <a:endParaRPr lang="ru-RU" sz="3200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Книги серии Золотой фонд всемирной детской литературы заказать в интернет-магазине &quot;Стол заказов E5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759575" cy="4608512"/>
          </a:xfrm>
          <a:prstGeom prst="rect">
            <a:avLst/>
          </a:prstGeom>
          <a:noFill/>
        </p:spPr>
      </p:pic>
      <p:pic>
        <p:nvPicPr>
          <p:cNvPr id="48132" name="Picture 4" descr="Художественная литература - Русская литература для детей - Успенский Эдуард: Купить, цена. . Название по возрастанию, страница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839" y="1196752"/>
            <a:ext cx="3991052" cy="530120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Сказка о мёртвой царевне и о семи богатыря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024336" cy="3877354"/>
          </a:xfrm>
          <a:prstGeom prst="rect">
            <a:avLst/>
          </a:prstGeom>
          <a:noFill/>
        </p:spPr>
      </p:pic>
      <p:pic>
        <p:nvPicPr>
          <p:cNvPr id="49156" name="Picture 4" descr="Иллюстрации к сказке А С Пушкина Сказка о золотом петушке Ск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700808"/>
            <a:ext cx="3030032" cy="3899521"/>
          </a:xfrm>
          <a:prstGeom prst="rect">
            <a:avLst/>
          </a:prstGeom>
          <a:noFill/>
        </p:spPr>
      </p:pic>
      <p:pic>
        <p:nvPicPr>
          <p:cNvPr id="49158" name="Picture 6" descr="Сказка о попе и о работнике его Балде - Александр Сергеевич Пушкин - скачать книгу бесплатно на КнигаСи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261942"/>
            <a:ext cx="2605789" cy="33354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55976" y="476672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любят и читают во всем мире</a:t>
            </a:r>
            <a:endParaRPr lang="ru-RU" sz="36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14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652120" y="836712"/>
            <a:ext cx="2857500" cy="4114800"/>
          </a:xfrm>
        </p:spPr>
        <p:txBody>
          <a:bodyPr>
            <a:normAutofit/>
          </a:bodyPr>
          <a:lstStyle/>
          <a:p>
            <a:pPr algn="ctr" eaLnBrk="1" hangingPunct="1">
              <a:buNone/>
              <a:defRPr/>
            </a:pPr>
            <a:r>
              <a:rPr lang="ru-RU" sz="3200" i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</a:t>
            </a:r>
          </a:p>
          <a:p>
            <a:pPr algn="ctr" eaLnBrk="1" hangingPunct="1">
              <a:buNone/>
              <a:defRPr/>
            </a:pPr>
            <a:r>
              <a:rPr lang="ru-RU" sz="3200" i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chemeClr val="accent5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А.С. Пушкину в Москве  на Пушкинской площади.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Государственный музей А.С. Пушк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60648"/>
            <a:ext cx="6096000" cy="4543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0" name="Picture 4" descr="Сайт библиотеки - Творческое наслед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96952"/>
            <a:ext cx="2702002" cy="360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491880" y="4941168"/>
            <a:ext cx="5040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Село Большое Болдино</a:t>
            </a:r>
          </a:p>
          <a:p>
            <a:r>
              <a:rPr lang="ru-RU" sz="3200" i="1" dirty="0" smtClean="0">
                <a:solidFill>
                  <a:schemeClr val="accent5">
                    <a:lumMod val="90000"/>
                    <a:lumOff val="10000"/>
                  </a:schemeClr>
                </a:solidFill>
              </a:rPr>
              <a:t>Имение Пушкиных</a:t>
            </a:r>
            <a:endParaRPr lang="ru-RU" sz="3200" i="1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4">
      <a:dk1>
        <a:srgbClr val="FFFFFF"/>
      </a:dk1>
      <a:lt1>
        <a:srgbClr val="FFFFFF"/>
      </a:lt1>
      <a:dk2>
        <a:srgbClr val="FAF1D4"/>
      </a:dk2>
      <a:lt2>
        <a:srgbClr val="FFFFFF"/>
      </a:lt2>
      <a:accent1>
        <a:srgbClr val="DD7E0E"/>
      </a:accent1>
      <a:accent2>
        <a:srgbClr val="FDF59C"/>
      </a:accent2>
      <a:accent3>
        <a:srgbClr val="E7BC29"/>
      </a:accent3>
      <a:accent4>
        <a:srgbClr val="D092A7"/>
      </a:accent4>
      <a:accent5>
        <a:srgbClr val="0C0C0C"/>
      </a:accent5>
      <a:accent6>
        <a:srgbClr val="A55E0A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TC101859868[[fn=Термический]]</Template>
  <TotalTime>233</TotalTime>
  <Words>337</Words>
  <Application>Microsoft Office PowerPoint</Application>
  <PresentationFormat>Экран (4:3)</PresentationFormat>
  <Paragraphs>47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Слайд 1</vt:lpstr>
      <vt:lpstr>Александр Сергеевич  Пушкин</vt:lpstr>
      <vt:lpstr>Слайд 3</vt:lpstr>
      <vt:lpstr>Слайд 4</vt:lpstr>
      <vt:lpstr>Слайд 5</vt:lpstr>
      <vt:lpstr>Слайд 6</vt:lpstr>
      <vt:lpstr>             Родители</vt:lpstr>
      <vt:lpstr>У Александра была старшая сестра  и младший брат</vt:lpstr>
      <vt:lpstr>Слайд 9</vt:lpstr>
      <vt:lpstr>Няня поэта</vt:lpstr>
      <vt:lpstr>Любимая няня Арина Родионовна  брала в руки вязание и начиналась сказка…</vt:lpstr>
      <vt:lpstr>19 октября 1811 года в Царском Селе был открыт Императорский Лицей.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Сергеевич  Пушкин</dc:title>
  <dc:creator>Администратор</dc:creator>
  <cp:lastModifiedBy>ольга</cp:lastModifiedBy>
  <cp:revision>28</cp:revision>
  <dcterms:modified xsi:type="dcterms:W3CDTF">2015-06-08T19:20:04Z</dcterms:modified>
</cp:coreProperties>
</file>