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57" r:id="rId3"/>
    <p:sldId id="295" r:id="rId4"/>
    <p:sldId id="296" r:id="rId5"/>
    <p:sldId id="265" r:id="rId6"/>
    <p:sldId id="271" r:id="rId7"/>
    <p:sldId id="258" r:id="rId8"/>
    <p:sldId id="272" r:id="rId9"/>
    <p:sldId id="259" r:id="rId10"/>
    <p:sldId id="260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E40D096A-FC13-4089-96E1-0FE17A28BC88}">
          <p14:sldIdLst>
            <p14:sldId id="256"/>
            <p14:sldId id="257"/>
            <p14:sldId id="295"/>
            <p14:sldId id="296"/>
            <p14:sldId id="265"/>
            <p14:sldId id="271"/>
            <p14:sldId id="258"/>
            <p14:sldId id="272"/>
            <p14:sldId id="259"/>
            <p14:sldId id="260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98" autoAdjust="0"/>
    <p:restoredTop sz="94646" autoAdjust="0"/>
  </p:normalViewPr>
  <p:slideViewPr>
    <p:cSldViewPr>
      <p:cViewPr varScale="1">
        <p:scale>
          <a:sx n="69" d="100"/>
          <a:sy n="69" d="100"/>
        </p:scale>
        <p:origin x="-5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11DCD-87B6-48BD-B2E5-FCC7B524C312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37945-A01C-4B4B-829D-7DF783A123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6261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788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577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5125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3367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7095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9326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2517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0264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5238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1986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437945-A01C-4B4B-829D-7DF783A123A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687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247570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/>
              </a:rPr>
              <a:t>Тема </a:t>
            </a:r>
            <a:r>
              <a:rPr lang="ru-RU" sz="2800" b="1" dirty="0" smtClean="0">
                <a:solidFill>
                  <a:schemeClr val="bg1"/>
                </a:solidFill>
                <a:effectLst/>
              </a:rPr>
              <a:t>«</a:t>
            </a:r>
            <a:r>
              <a:rPr lang="ru-RU" sz="2800" dirty="0">
                <a:solidFill>
                  <a:schemeClr val="bg1"/>
                </a:solidFill>
                <a:effectLst/>
              </a:rPr>
              <a:t>Воинский этикет и культура общения военнослужащих</a:t>
            </a:r>
            <a:r>
              <a:rPr lang="ru-RU" sz="2800" b="1" dirty="0" smtClean="0">
                <a:solidFill>
                  <a:schemeClr val="bg1"/>
                </a:solidFill>
                <a:effectLst/>
              </a:rPr>
              <a:t>»</a:t>
            </a:r>
            <a:endParaRPr lang="ru-RU" sz="2800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Занятие № </a:t>
            </a:r>
            <a:r>
              <a:rPr lang="ru-RU" b="1" dirty="0" smtClean="0">
                <a:solidFill>
                  <a:schemeClr val="bg1"/>
                </a:solidFill>
              </a:rPr>
              <a:t>1: «</a:t>
            </a:r>
            <a:r>
              <a:rPr lang="ru-RU" dirty="0" smtClean="0">
                <a:solidFill>
                  <a:schemeClr val="bg1"/>
                </a:solidFill>
                <a:effectLst/>
              </a:rPr>
              <a:t>Воинский этикет</a:t>
            </a:r>
            <a:r>
              <a:rPr lang="ru-RU" b="1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48594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3576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>
              <a:solidFill>
                <a:schemeClr val="bg1"/>
              </a:solidFill>
            </a:endParaRP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chemeClr val="bg1"/>
                </a:solidFill>
              </a:rPr>
              <a:t>Из истории этикета.</a:t>
            </a:r>
          </a:p>
          <a:p>
            <a:pPr marL="742950" indent="-742950">
              <a:buAutoNum type="arabicPeriod"/>
            </a:pPr>
            <a:r>
              <a:rPr lang="ru-RU" sz="3600" dirty="0" smtClean="0">
                <a:solidFill>
                  <a:schemeClr val="bg1"/>
                </a:solidFill>
              </a:rPr>
              <a:t>Служебный этикет.</a:t>
            </a: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914400" y="404664"/>
            <a:ext cx="7546032" cy="7920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ВОПРОСЫ:</a:t>
            </a:r>
          </a:p>
          <a:p>
            <a:pPr marL="0" indent="0">
              <a:buFont typeface="Wingdings 2"/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52839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340768"/>
            <a:ext cx="7848872" cy="5184576"/>
          </a:xfrm>
        </p:spPr>
        <p:txBody>
          <a:bodyPr>
            <a:noAutofit/>
          </a:bodyPr>
          <a:lstStyle/>
          <a:p>
            <a:pPr marL="18288" indent="0" algn="just">
              <a:buNone/>
            </a:pPr>
            <a:r>
              <a:rPr lang="ru-RU" sz="2400" dirty="0">
                <a:solidFill>
                  <a:schemeClr val="bg1"/>
                </a:solidFill>
                <a:effectLst/>
              </a:rPr>
              <a:t>Воспитанность человека проявляется прежде всего в общении с другими людьми. Умение правильно вести себя, искусство общаться во все времена ценились очень высоко и во многом определяли как степень уважения человека в обществе, так и его продвижение по службе, успех в карьере. </a:t>
            </a:r>
          </a:p>
          <a:p>
            <a:pPr marL="18288" indent="0" algn="just">
              <a:buNone/>
            </a:pPr>
            <a:r>
              <a:rPr lang="ru-RU" sz="2400" dirty="0">
                <a:solidFill>
                  <a:schemeClr val="bg1"/>
                </a:solidFill>
                <a:effectLst/>
              </a:rPr>
              <a:t>При этом важно учитывать, что в области общения с другими людьми мало желания вести себя правильно, необходимо твердо знать правила приличия, принятые в данном обществе и применять их на практике, воспринимая их как норму. Особые требования к поведению человека предъявляет армия.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332656"/>
            <a:ext cx="7543800" cy="9144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Введение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9719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685801"/>
            <a:ext cx="7258000" cy="5191471"/>
          </a:xfrm>
        </p:spPr>
        <p:txBody>
          <a:bodyPr/>
          <a:lstStyle/>
          <a:p>
            <a:pPr marL="18288" indent="0" algn="just">
              <a:buNone/>
            </a:pPr>
            <a:r>
              <a:rPr lang="ru-RU" sz="2800" dirty="0">
                <a:solidFill>
                  <a:schemeClr val="bg1"/>
                </a:solidFill>
                <a:effectLst/>
              </a:rPr>
              <a:t>Но и здесь знание определенных законов поведения - непременное условие нравственной свободы и естественности действий. Именно поэтому изучение требований воинского этикета позволяет лучше приспособиться к условиям армейской среды, с достоинством выйти из типичных и затруднительных ситуаций, встречающихся в жизни. </a:t>
            </a:r>
          </a:p>
          <a:p>
            <a:pPr marL="18288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617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3852664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ru-RU" sz="4400" dirty="0" smtClean="0">
                <a:solidFill>
                  <a:schemeClr val="bg1"/>
                </a:solidFill>
              </a:rPr>
              <a:t/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6700" dirty="0" smtClean="0">
                <a:solidFill>
                  <a:schemeClr val="bg1"/>
                </a:solidFill>
              </a:rPr>
              <a:t>1 учебный вопрос</a:t>
            </a:r>
            <a:r>
              <a:rPr lang="ru-RU" sz="4400" dirty="0" smtClean="0">
                <a:solidFill>
                  <a:schemeClr val="bg1"/>
                </a:solidFill>
              </a:rPr>
              <a:t/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dirty="0" smtClean="0">
                <a:solidFill>
                  <a:schemeClr val="bg1"/>
                </a:solidFill>
              </a:rPr>
              <a:t/>
            </a:r>
            <a:br>
              <a:rPr lang="ru-RU" sz="4400" dirty="0" smtClean="0">
                <a:solidFill>
                  <a:schemeClr val="bg1"/>
                </a:solidFill>
              </a:rPr>
            </a:br>
            <a:r>
              <a:rPr lang="ru-RU" sz="4400" dirty="0" smtClean="0">
                <a:solidFill>
                  <a:schemeClr val="bg1"/>
                </a:solidFill>
              </a:rPr>
              <a:t>Из истории этикета. 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69490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124744"/>
            <a:ext cx="7776864" cy="4392488"/>
          </a:xfrm>
        </p:spPr>
        <p:txBody>
          <a:bodyPr>
            <a:noAutofit/>
          </a:bodyPr>
          <a:lstStyle/>
          <a:p>
            <a:pPr marL="18288" indent="0" algn="just">
              <a:buNone/>
            </a:pPr>
            <a:r>
              <a:rPr lang="ru-RU" sz="2800" dirty="0">
                <a:solidFill>
                  <a:schemeClr val="bg1"/>
                </a:solidFill>
                <a:effectLst/>
              </a:rPr>
              <a:t>Этикет - это система правил  поведения, важная  составная часть общей культуры человека. Веди себя так, как я предписываю, и ты будешь "своим человеком" в той или иной социальной группе. Если мораль определяет поведение человека стратегически (я поступаю так, исходя из моих внутренних убеждений), то этикет задает тактику поведения и касается внешнего проявления отношения человека к людям (я поступаю так, потому что так принято в этом обществе).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6803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408712"/>
          </a:xfrm>
        </p:spPr>
        <p:txBody>
          <a:bodyPr>
            <a:noAutofit/>
          </a:bodyPr>
          <a:lstStyle/>
          <a:p>
            <a:pPr marL="18288" indent="0" algn="just">
              <a:buNone/>
            </a:pPr>
            <a:r>
              <a:rPr lang="ru-RU" sz="2800" dirty="0">
                <a:solidFill>
                  <a:schemeClr val="bg1"/>
                </a:solidFill>
                <a:effectLst/>
              </a:rPr>
              <a:t>Этикет затрагивает прежде всего обхождение с окружающими, формы общения и приветствия, поведения в общественных местах, манеры и одежду. Проще говоря, этикет определяет как нужно двигаться и говорить, что одевать и как поступать в той или иной ситуации. Выделяют различные виды этикета. Дипломатический этикет включает правила поведения официальных лиц в ходе различных контактов - на переговорах, приемах, обедах и т.д.;</a:t>
            </a:r>
            <a:endParaRPr lang="ru-RU" sz="28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51384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408712"/>
          </a:xfrm>
        </p:spPr>
        <p:txBody>
          <a:bodyPr>
            <a:noAutofit/>
          </a:bodyPr>
          <a:lstStyle/>
          <a:p>
            <a:pPr marL="18288" indent="0" algn="just">
              <a:buNone/>
            </a:pPr>
            <a:r>
              <a:rPr lang="ru-RU" sz="2400" dirty="0">
                <a:solidFill>
                  <a:schemeClr val="bg1"/>
                </a:solidFill>
                <a:effectLst/>
              </a:rPr>
              <a:t>общегражданский этикет - это совокупность правил, традиций и условностей, соблюдаемых гражданами при общении друг с другом в повседневных условиях жизни и работы; воинский этикет представляет собой свод общепринятых в армии правил, норм и манер поведения военнослужащих во всех сферах их служебной и неслужебной  деятельности. </a:t>
            </a:r>
          </a:p>
          <a:p>
            <a:pPr marL="18288" indent="0" algn="just">
              <a:buNone/>
            </a:pPr>
            <a:endParaRPr lang="ru-RU" sz="240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28484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853" y="2636912"/>
            <a:ext cx="7543800" cy="1296144"/>
          </a:xfrm>
        </p:spPr>
        <p:txBody>
          <a:bodyPr>
            <a:noAutofit/>
          </a:bodyPr>
          <a:lstStyle/>
          <a:p>
            <a:pPr marL="742950" indent="-742950" algn="ctr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Служебный этикет.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683568" y="620688"/>
            <a:ext cx="8229600" cy="1728192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6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учебный вопрос </a:t>
            </a:r>
            <a:endParaRPr lang="ru-RU" sz="6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336658" y="2996952"/>
            <a:ext cx="8382190" cy="345638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5840" indent="-228600" algn="l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7953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336704"/>
          </a:xfrm>
        </p:spPr>
        <p:txBody>
          <a:bodyPr>
            <a:normAutofit/>
          </a:bodyPr>
          <a:lstStyle/>
          <a:p>
            <a:pPr marL="18288" indent="0" algn="just">
              <a:buNone/>
            </a:pPr>
            <a:r>
              <a:rPr lang="ru-RU" sz="2800" dirty="0">
                <a:solidFill>
                  <a:schemeClr val="bg1"/>
                </a:solidFill>
                <a:effectLst/>
              </a:rPr>
              <a:t>Не за страх, а за совесть. Это, пожалуй, главное требование служебного этикета. В лучших традициях российской армии - забота о чести мундира. Понятие воинской чести специально культивировалось, публиковались специальные своды правил, в которых в четкой и нередко афористичной форме излагались требования к поведению военнослужащих. У моряков они назывались "Правила учтивости офицера", у драгун - "Чести напоминание", у улан - "Чести наставление". </a:t>
            </a:r>
          </a:p>
          <a:p>
            <a:pPr marL="18288" indent="0" algn="just">
              <a:buNone/>
            </a:pPr>
            <a:endParaRPr lang="ru-RU" sz="2400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6488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764704"/>
            <a:ext cx="8712968" cy="6093296"/>
          </a:xfrm>
        </p:spPr>
        <p:txBody>
          <a:bodyPr>
            <a:normAutofit/>
          </a:bodyPr>
          <a:lstStyle/>
          <a:p>
            <a:pPr marL="18288" indent="0" algn="just">
              <a:buNone/>
            </a:pPr>
            <a:r>
              <a:rPr lang="ru-RU" sz="3200" dirty="0">
                <a:solidFill>
                  <a:schemeClr val="bg1"/>
                </a:solidFill>
                <a:effectLst/>
              </a:rPr>
              <a:t>Служба в вооруженных силах считалась в России не просто почетным долгом каждого мужчины, но и незаменимой школой высоконравственного поведения, служившего образцом для остальных. "Чтобы слыть светским человеком, надо было прослужить два года в гвардии или хотя бы в кавалерии, - писал А.И.Герцен. </a:t>
            </a:r>
          </a:p>
          <a:p>
            <a:pPr marL="18288" indent="0" algn="just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52928" cy="648072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Заключение: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05246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3224</TotalTime>
  <Words>505</Words>
  <Application>Microsoft Office PowerPoint</Application>
  <PresentationFormat>Экран (4:3)</PresentationFormat>
  <Paragraphs>30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Базовая</vt:lpstr>
      <vt:lpstr>Тема «Воинский этикет и культура общения военнослужащих»</vt:lpstr>
      <vt:lpstr>Слайд 2</vt:lpstr>
      <vt:lpstr>Введение</vt:lpstr>
      <vt:lpstr>Слайд 4</vt:lpstr>
      <vt:lpstr> 1 учебный вопрос  Из истории этикета. </vt:lpstr>
      <vt:lpstr>Слайд 6</vt:lpstr>
      <vt:lpstr>Слайд 7</vt:lpstr>
      <vt:lpstr>Слайд 8</vt:lpstr>
      <vt:lpstr>Служебный этикет.</vt:lpstr>
      <vt:lpstr>Слайд 10</vt:lpstr>
      <vt:lpstr>Заключение: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№ 1: «Россия в современном мире и основные приоритеты ее военной политики. Задачи солдат (матросов) воинской части (корабля) на учебный год» </dc:title>
  <cp:lastModifiedBy>Elana</cp:lastModifiedBy>
  <cp:revision>70</cp:revision>
  <dcterms:modified xsi:type="dcterms:W3CDTF">2018-09-18T19:56:16Z</dcterms:modified>
</cp:coreProperties>
</file>