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58" r:id="rId5"/>
    <p:sldId id="260" r:id="rId6"/>
    <p:sldId id="261" r:id="rId7"/>
    <p:sldId id="263" r:id="rId8"/>
    <p:sldId id="268" r:id="rId9"/>
    <p:sldId id="269" r:id="rId10"/>
    <p:sldId id="270" r:id="rId11"/>
    <p:sldId id="271" r:id="rId12"/>
    <p:sldId id="265" r:id="rId13"/>
    <p:sldId id="266" r:id="rId14"/>
    <p:sldId id="267" r:id="rId15"/>
    <p:sldId id="26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672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nsportal.ru/shkola/inostrannye-yazyki/angliiskiy-yazyk/library/2013/12/09/konspekt-otkrytogo-uroka-po-teme-spor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4212" y="260648"/>
            <a:ext cx="6562731" cy="720080"/>
          </a:xfrm>
        </p:spPr>
        <p:txBody>
          <a:bodyPr/>
          <a:lstStyle/>
          <a:p>
            <a:r>
              <a:rPr lang="en-US" sz="3600" dirty="0" smtClean="0"/>
              <a:t>Look at the pictures and guess about the topic </a:t>
            </a:r>
            <a:endParaRPr lang="ru-RU" sz="3600" dirty="0"/>
          </a:p>
        </p:txBody>
      </p:sp>
      <p:pic>
        <p:nvPicPr>
          <p:cNvPr id="1026" name="Picture 2" descr="C:\Users\Настюша\Desktop\к открытому уроку\футбол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908593"/>
            <a:ext cx="232141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стюша\Desktop\к открытому уроку\spo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40176">
            <a:off x="419855" y="2040950"/>
            <a:ext cx="3851920" cy="295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Настюша\Desktop\к открытому уроку\лыж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6937">
            <a:off x="5131615" y="1919771"/>
            <a:ext cx="3703960" cy="277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7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6512511" cy="1080120"/>
          </a:xfrm>
        </p:spPr>
        <p:txBody>
          <a:bodyPr/>
          <a:lstStyle/>
          <a:p>
            <a:r>
              <a:rPr lang="en-US" dirty="0" smtClean="0"/>
              <a:t>Topic of our lesson is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2420888"/>
            <a:ext cx="6400800" cy="347472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Sport is</a:t>
            </a:r>
          </a:p>
          <a:p>
            <a:r>
              <a:rPr lang="en-US" sz="4800" dirty="0" smtClean="0"/>
              <a:t>fun.</a:t>
            </a:r>
            <a:endParaRPr lang="ru-RU" sz="4800" dirty="0"/>
          </a:p>
        </p:txBody>
      </p:sp>
      <p:pic>
        <p:nvPicPr>
          <p:cNvPr id="2050" name="Picture 2" descr="C:\Users\Настюша\Desktop\к открытому уроку\сноубор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96952"/>
            <a:ext cx="4824536" cy="362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50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6632"/>
            <a:ext cx="9144000" cy="6408712"/>
          </a:xfrm>
        </p:spPr>
        <p:txBody>
          <a:bodyPr>
            <a:normAutofit fontScale="62500" lnSpcReduction="20000"/>
          </a:bodyPr>
          <a:lstStyle/>
          <a:p>
            <a:r>
              <a:rPr lang="en-US" sz="2800" dirty="0" smtClean="0"/>
              <a:t>               </a:t>
            </a:r>
            <a:r>
              <a:rPr lang="en-US" sz="3200" dirty="0" smtClean="0"/>
              <a:t>Read the poem </a:t>
            </a:r>
          </a:p>
          <a:p>
            <a:endParaRPr lang="en-US" sz="3200" dirty="0"/>
          </a:p>
          <a:p>
            <a:pPr marL="45720" indent="0">
              <a:buNone/>
            </a:pPr>
            <a:r>
              <a:rPr lang="en-US" sz="6700" dirty="0" smtClean="0"/>
              <a:t>Sport </a:t>
            </a:r>
            <a:r>
              <a:rPr lang="en-US" sz="6700" dirty="0"/>
              <a:t>is fun for girls and boys</a:t>
            </a:r>
            <a:endParaRPr lang="ru-RU" sz="6700" dirty="0"/>
          </a:p>
          <a:p>
            <a:pPr marL="45720" indent="0">
              <a:buNone/>
            </a:pPr>
            <a:r>
              <a:rPr lang="en-US" sz="6700" dirty="0"/>
              <a:t>It’s much better than the toys.</a:t>
            </a:r>
            <a:endParaRPr lang="ru-RU" sz="6700" dirty="0"/>
          </a:p>
          <a:p>
            <a:pPr marL="45720" indent="0">
              <a:buNone/>
            </a:pPr>
            <a:r>
              <a:rPr lang="en-US" sz="6700" dirty="0"/>
              <a:t>You can sledge and ski and skate</a:t>
            </a:r>
            <a:endParaRPr lang="ru-RU" sz="6700" dirty="0"/>
          </a:p>
          <a:p>
            <a:pPr marL="45720" indent="0">
              <a:buNone/>
            </a:pPr>
            <a:r>
              <a:rPr lang="en-US" sz="6700" dirty="0"/>
              <a:t>And throw snowballs with Kate.</a:t>
            </a:r>
            <a:endParaRPr lang="ru-RU" sz="6700" dirty="0"/>
          </a:p>
          <a:p>
            <a:pPr marL="45720" indent="0">
              <a:buNone/>
            </a:pPr>
            <a:r>
              <a:rPr lang="en-US" sz="6700" dirty="0"/>
              <a:t>You can swim and play football,</a:t>
            </a:r>
            <a:endParaRPr lang="ru-RU" sz="6700" dirty="0"/>
          </a:p>
          <a:p>
            <a:pPr marL="45720" indent="0">
              <a:buNone/>
            </a:pPr>
            <a:r>
              <a:rPr lang="en-US" sz="6700" dirty="0"/>
              <a:t>Hockey, tennis, basketball.</a:t>
            </a:r>
            <a:endParaRPr lang="ru-RU" sz="6700" dirty="0"/>
          </a:p>
          <a:p>
            <a:pPr marL="45720" indent="0">
              <a:buNone/>
            </a:pPr>
            <a:r>
              <a:rPr lang="en-US" sz="6700" dirty="0"/>
              <a:t>You can jump and you can run,</a:t>
            </a:r>
            <a:endParaRPr lang="ru-RU" sz="6700" dirty="0"/>
          </a:p>
          <a:p>
            <a:pPr marL="45720" indent="0">
              <a:buNone/>
            </a:pPr>
            <a:r>
              <a:rPr lang="en-US" sz="6700" dirty="0"/>
              <a:t>You can have a lot of fun.</a:t>
            </a:r>
            <a:endParaRPr lang="ru-RU" sz="6700" dirty="0"/>
          </a:p>
          <a:p>
            <a:endParaRPr lang="en-US" sz="6700" dirty="0"/>
          </a:p>
        </p:txBody>
      </p:sp>
    </p:spTree>
    <p:extLst>
      <p:ext uri="{BB962C8B-B14F-4D97-AF65-F5344CB8AC3E}">
        <p14:creationId xmlns:p14="http://schemas.microsoft.com/office/powerpoint/2010/main" val="111911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284984"/>
            <a:ext cx="6552728" cy="2376264"/>
          </a:xfrm>
        </p:spPr>
        <p:txBody>
          <a:bodyPr/>
          <a:lstStyle/>
          <a:p>
            <a:r>
              <a:rPr lang="ru-RU" sz="3200" dirty="0" err="1">
                <a:effectLst/>
              </a:rPr>
              <a:t>In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sports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and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journeys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men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are</a:t>
            </a:r>
            <a:r>
              <a:rPr lang="ru-RU" sz="3200" dirty="0">
                <a:effectLst/>
              </a:rPr>
              <a:t> </a:t>
            </a:r>
            <a:r>
              <a:rPr lang="ru-RU" sz="3200" dirty="0" err="1">
                <a:effectLst/>
              </a:rPr>
              <a:t>known</a:t>
            </a:r>
            <a:r>
              <a:rPr lang="ru-RU" sz="3200" dirty="0">
                <a:effectLst/>
              </a:rPr>
              <a:t>. </a:t>
            </a:r>
            <a:br>
              <a:rPr lang="ru-RU" sz="3200" dirty="0">
                <a:effectLst/>
              </a:rPr>
            </a:br>
            <a:r>
              <a:rPr lang="ru-RU" sz="3200" dirty="0">
                <a:effectLst/>
              </a:rPr>
              <a:t>Люди познаются в спорте и в путешествиях. </a:t>
            </a:r>
            <a:br>
              <a:rPr lang="ru-RU" sz="3200" dirty="0">
                <a:effectLst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A sound mind in a sound body.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ru-RU" sz="3600" dirty="0"/>
              <a:t>В здоровом теле здоровый дух. </a:t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3129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5038496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116632"/>
            <a:ext cx="6400800" cy="5688632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                                    </a:t>
            </a:r>
            <a:r>
              <a:rPr lang="en-US" sz="4800" dirty="0" smtClean="0"/>
              <a:t>Kind of Sport </a:t>
            </a:r>
          </a:p>
          <a:p>
            <a:r>
              <a:rPr lang="en-US" sz="7000" dirty="0" smtClean="0"/>
              <a:t>Tennis </a:t>
            </a:r>
          </a:p>
          <a:p>
            <a:r>
              <a:rPr lang="en-US" sz="7000" dirty="0" smtClean="0"/>
              <a:t>Football</a:t>
            </a:r>
          </a:p>
          <a:p>
            <a:r>
              <a:rPr lang="en-US" sz="7000" dirty="0" smtClean="0"/>
              <a:t>Badminton                      </a:t>
            </a:r>
          </a:p>
          <a:p>
            <a:r>
              <a:rPr lang="en-US" sz="7000" dirty="0" smtClean="0"/>
              <a:t>Swimming</a:t>
            </a:r>
          </a:p>
          <a:p>
            <a:r>
              <a:rPr lang="en-US" sz="7000" dirty="0" smtClean="0"/>
              <a:t>Surfing </a:t>
            </a:r>
          </a:p>
          <a:p>
            <a:r>
              <a:rPr lang="en-US" sz="7000" dirty="0" smtClean="0"/>
              <a:t>Sailing</a:t>
            </a:r>
          </a:p>
          <a:p>
            <a:r>
              <a:rPr lang="en-US" sz="7000" dirty="0" smtClean="0"/>
              <a:t>Skating</a:t>
            </a:r>
          </a:p>
          <a:p>
            <a:r>
              <a:rPr lang="en-US" sz="7000" dirty="0" smtClean="0"/>
              <a:t>Boat racing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5897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620688"/>
            <a:ext cx="6512511" cy="1143000"/>
          </a:xfrm>
        </p:spPr>
        <p:txBody>
          <a:bodyPr/>
          <a:lstStyle/>
          <a:p>
            <a:r>
              <a:rPr lang="en-US" dirty="0" smtClean="0"/>
              <a:t>Where we can do sport?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547664" y="1988840"/>
            <a:ext cx="6400800" cy="4752528"/>
          </a:xfrm>
        </p:spPr>
        <p:txBody>
          <a:bodyPr>
            <a:normAutofit/>
          </a:bodyPr>
          <a:lstStyle/>
          <a:p>
            <a:r>
              <a:rPr lang="en-US" dirty="0" smtClean="0"/>
              <a:t>    Stadium </a:t>
            </a:r>
          </a:p>
          <a:p>
            <a:r>
              <a:rPr lang="en-US" dirty="0"/>
              <a:t> </a:t>
            </a:r>
            <a:r>
              <a:rPr lang="en-US" dirty="0" smtClean="0"/>
              <a:t>   Swimming pool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River,Lake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Mountains</a:t>
            </a:r>
          </a:p>
          <a:p>
            <a:r>
              <a:rPr lang="en-US" dirty="0"/>
              <a:t> </a:t>
            </a:r>
            <a:r>
              <a:rPr lang="en-US" dirty="0" smtClean="0"/>
              <a:t>    Sea</a:t>
            </a:r>
          </a:p>
          <a:p>
            <a:r>
              <a:rPr lang="en-US" dirty="0"/>
              <a:t> </a:t>
            </a:r>
            <a:r>
              <a:rPr lang="en-US" dirty="0" smtClean="0"/>
              <a:t>    Street</a:t>
            </a:r>
          </a:p>
          <a:p>
            <a:r>
              <a:rPr lang="en-US" dirty="0"/>
              <a:t> </a:t>
            </a:r>
            <a:r>
              <a:rPr lang="en-US" dirty="0" smtClean="0"/>
              <a:t>   Court</a:t>
            </a:r>
          </a:p>
          <a:p>
            <a:r>
              <a:rPr lang="en-US" dirty="0"/>
              <a:t> </a:t>
            </a:r>
            <a:r>
              <a:rPr lang="en-US" dirty="0" smtClean="0"/>
              <a:t>    Gym</a:t>
            </a:r>
          </a:p>
          <a:p>
            <a:r>
              <a:rPr lang="en-US" dirty="0"/>
              <a:t> </a:t>
            </a:r>
            <a:r>
              <a:rPr lang="en-US" dirty="0" smtClean="0"/>
              <a:t>    Field</a:t>
            </a:r>
            <a:endParaRPr lang="ru-RU" dirty="0"/>
          </a:p>
        </p:txBody>
      </p:sp>
      <p:pic>
        <p:nvPicPr>
          <p:cNvPr id="5121" name="Picture 1" descr="C:\Users\Настюша\Desktop\к открытому уроку\спорт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2060848"/>
            <a:ext cx="3297181" cy="437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68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6552728" cy="720080"/>
          </a:xfrm>
        </p:spPr>
        <p:txBody>
          <a:bodyPr/>
          <a:lstStyle/>
          <a:p>
            <a:r>
              <a:rPr lang="en-US" sz="2800" dirty="0" err="1" smtClean="0"/>
              <a:t>Mathch</a:t>
            </a:r>
            <a:r>
              <a:rPr lang="en-US" sz="2800" dirty="0" smtClean="0"/>
              <a:t> the sports and the places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64814924"/>
              </p:ext>
            </p:extLst>
          </p:nvPr>
        </p:nvGraphicFramePr>
        <p:xfrm>
          <a:off x="395536" y="980729"/>
          <a:ext cx="8568952" cy="5616624"/>
        </p:xfrm>
        <a:graphic>
          <a:graphicData uri="http://schemas.openxmlformats.org/drawingml/2006/table">
            <a:tbl>
              <a:tblPr/>
              <a:tblGrid>
                <a:gridCol w="4119566"/>
                <a:gridCol w="4449386"/>
              </a:tblGrid>
              <a:tr h="432048">
                <a:tc>
                  <a:txBody>
                    <a:bodyPr/>
                    <a:lstStyle/>
                    <a:p>
                      <a:r>
                        <a:rPr lang="en-US" dirty="0"/>
                        <a:t>SPORTS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     PLACES</a:t>
                      </a:r>
                      <a:endParaRPr lang="en-US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/>
                        <a:t>swimming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stadium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/>
                        <a:t>ice hockey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skating rink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/>
                        <a:t>athletics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pool / lake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/>
                        <a:t>roller skating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river / sea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/>
                        <a:t>figure skating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mountains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/>
                        <a:t>cross country running (</a:t>
                      </a:r>
                      <a:r>
                        <a:rPr lang="ru-RU" dirty="0"/>
                        <a:t>кросс</a:t>
                      </a:r>
                      <a:r>
                        <a:rPr lang="ru-RU" dirty="0" smtClean="0"/>
                        <a:t>)</a:t>
                      </a:r>
                      <a:r>
                        <a:rPr lang="en-US" dirty="0" smtClean="0"/>
                        <a:t>                            </a:t>
                      </a:r>
                      <a:endParaRPr lang="ru-RU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fields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/>
                        <a:t>cycling / skiing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forest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/>
                        <a:t>riding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street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/>
                        <a:t>tennis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sport ground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/>
                        <a:t>water skiing (</a:t>
                      </a:r>
                      <a:r>
                        <a:rPr lang="ru-RU"/>
                        <a:t>водные лыжи)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Court    </a:t>
                      </a:r>
                      <a:endParaRPr lang="en-US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 smtClean="0"/>
                        <a:t>surfing</a:t>
                      </a:r>
                      <a:endParaRPr lang="ru-RU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gym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n-US" dirty="0" smtClean="0"/>
                        <a:t>power lifting</a:t>
                      </a:r>
                      <a:endParaRPr lang="ru-RU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  sea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1">
            <a:hlinkClick r:id="rId2"/>
          </p:cNvPr>
          <p:cNvSpPr>
            <a:spLocks noChangeArrowheads="1"/>
          </p:cNvSpPr>
          <p:nvPr/>
        </p:nvSpPr>
        <p:spPr bwMode="auto">
          <a:xfrm>
            <a:off x="971550" y="1461572"/>
            <a:ext cx="11496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27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037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4869160"/>
            <a:ext cx="6512511" cy="1143000"/>
          </a:xfrm>
        </p:spPr>
        <p:txBody>
          <a:bodyPr/>
          <a:lstStyle/>
          <a:p>
            <a:r>
              <a:rPr lang="en-US" dirty="0" smtClean="0"/>
              <a:t>Show the action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86476"/>
            <a:ext cx="62865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20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6400800" cy="310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354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386"/>
            <a:ext cx="5355800" cy="525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75350" y="3028891"/>
            <a:ext cx="534897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6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Show the action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311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60648"/>
            <a:ext cx="9036496" cy="619268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True/ false </a:t>
            </a:r>
          </a:p>
          <a:p>
            <a:endParaRPr lang="en-US" dirty="0"/>
          </a:p>
          <a:p>
            <a:endParaRPr lang="en-US" dirty="0" smtClean="0"/>
          </a:p>
          <a:p>
            <a:pPr marL="45720" indent="0">
              <a:buNone/>
            </a:pPr>
            <a:r>
              <a:rPr lang="en-US" sz="4000" dirty="0"/>
              <a:t>1</a:t>
            </a:r>
            <a:r>
              <a:rPr lang="en-US" sz="4000" dirty="0" smtClean="0"/>
              <a:t>.sport </a:t>
            </a:r>
            <a:r>
              <a:rPr lang="en-US" sz="4000" dirty="0"/>
              <a:t>helps people to keep fit, be healthy and strong </a:t>
            </a:r>
            <a:endParaRPr lang="ru-RU" sz="4000" dirty="0"/>
          </a:p>
          <a:p>
            <a:pPr marL="45720" indent="0">
              <a:buNone/>
            </a:pPr>
            <a:r>
              <a:rPr lang="en-US" sz="4000" dirty="0"/>
              <a:t> </a:t>
            </a:r>
            <a:endParaRPr lang="ru-RU" sz="4000" dirty="0"/>
          </a:p>
          <a:p>
            <a:pPr marL="45720" indent="0">
              <a:buNone/>
            </a:pPr>
            <a:r>
              <a:rPr lang="en-US" sz="4000" dirty="0"/>
              <a:t>2. People don’ t train themselves in sport clubs  and sections </a:t>
            </a:r>
            <a:endParaRPr lang="ru-RU" sz="4000" dirty="0"/>
          </a:p>
          <a:p>
            <a:pPr marL="45720" indent="0">
              <a:buNone/>
            </a:pPr>
            <a:r>
              <a:rPr lang="en-US" sz="4000" dirty="0"/>
              <a:t> </a:t>
            </a:r>
            <a:endParaRPr lang="ru-RU" sz="4000" dirty="0"/>
          </a:p>
          <a:p>
            <a:pPr marL="45720" indent="0">
              <a:buNone/>
            </a:pPr>
            <a:r>
              <a:rPr lang="en-US" sz="4000" dirty="0"/>
              <a:t>3. At Olympic Games people set many records and won medals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7962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856984" cy="619268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600" dirty="0" smtClean="0"/>
              <a:t>4. Another group of people don t prefer to watch sport competition on TV.</a:t>
            </a:r>
            <a:endParaRPr lang="ru-RU" sz="3600" dirty="0" smtClean="0"/>
          </a:p>
          <a:p>
            <a:endParaRPr lang="ru-RU" sz="3600" dirty="0"/>
          </a:p>
          <a:p>
            <a:pPr marL="45720" indent="0">
              <a:buNone/>
            </a:pPr>
            <a:r>
              <a:rPr lang="en-US" sz="3600" dirty="0"/>
              <a:t>5. Some people listen to sport news and read sport newspapers. </a:t>
            </a:r>
            <a:endParaRPr lang="ru-RU" sz="3600" dirty="0"/>
          </a:p>
          <a:p>
            <a:pPr marL="45720" indent="0">
              <a:buNone/>
            </a:pPr>
            <a:endParaRPr lang="ru-RU" sz="3600" dirty="0"/>
          </a:p>
          <a:p>
            <a:pPr marL="45720" indent="0">
              <a:buNone/>
            </a:pPr>
            <a:r>
              <a:rPr lang="en-US" sz="3600" dirty="0"/>
              <a:t>6. Children don’t  play </a:t>
            </a:r>
            <a:r>
              <a:rPr lang="en-US" sz="3600" dirty="0" err="1"/>
              <a:t>valleyball</a:t>
            </a:r>
            <a:r>
              <a:rPr lang="en-US" sz="3600" dirty="0"/>
              <a:t> and basketball at school</a:t>
            </a:r>
            <a:r>
              <a:rPr lang="en-US" sz="3600" dirty="0" smtClean="0"/>
              <a:t>.</a:t>
            </a:r>
            <a:endParaRPr lang="ru-RU" sz="3600" dirty="0"/>
          </a:p>
          <a:p>
            <a:pPr marL="45720" indent="0">
              <a:buNone/>
            </a:pPr>
            <a:endParaRPr lang="ru-RU" sz="3600" dirty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7112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1331935"/>
              </p:ext>
            </p:extLst>
          </p:nvPr>
        </p:nvGraphicFramePr>
        <p:xfrm>
          <a:off x="251520" y="476672"/>
          <a:ext cx="640080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Advantages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Disadvantages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Users\Настюша\Desktop\к открытому уроку\карандаш и мя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836712"/>
            <a:ext cx="227585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32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416823" cy="115212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Now I can speak about sport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47664" y="1700808"/>
            <a:ext cx="5904656" cy="50405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 yes I can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50/50 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No I can t </a:t>
            </a:r>
            <a:endParaRPr lang="ru-RU" dirty="0"/>
          </a:p>
        </p:txBody>
      </p:sp>
      <p:pic>
        <p:nvPicPr>
          <p:cNvPr id="3074" name="Picture 2" descr="C:\Users\Настюша\Desktop\к открытому уроку\ракет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060848"/>
            <a:ext cx="233960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2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150</TotalTime>
  <Words>265</Words>
  <Application>Microsoft Office PowerPoint</Application>
  <PresentationFormat>Экран (4:3)</PresentationFormat>
  <Paragraphs>101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Look at the pictures and guess about the topic </vt:lpstr>
      <vt:lpstr>Topic of our lesson is </vt:lpstr>
      <vt:lpstr>Презентация PowerPoint</vt:lpstr>
      <vt:lpstr>In sports and journeys men are known.  Люди познаются в спорте и в путешествиях.  </vt:lpstr>
      <vt:lpstr> </vt:lpstr>
      <vt:lpstr>Where we can do sport?</vt:lpstr>
      <vt:lpstr>Mathch the sports and the places</vt:lpstr>
      <vt:lpstr>Презентация PowerPoint</vt:lpstr>
      <vt:lpstr>Show the action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Now I can speak about sport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Настюша</dc:creator>
  <cp:lastModifiedBy>Настюша</cp:lastModifiedBy>
  <cp:revision>15</cp:revision>
  <dcterms:created xsi:type="dcterms:W3CDTF">2015-04-23T23:30:55Z</dcterms:created>
  <dcterms:modified xsi:type="dcterms:W3CDTF">2015-05-04T02:47:54Z</dcterms:modified>
</cp:coreProperties>
</file>