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  <p:sldMasterId id="2147483837" r:id="rId2"/>
    <p:sldMasterId id="2147483861" r:id="rId3"/>
    <p:sldMasterId id="2147483873" r:id="rId4"/>
    <p:sldMasterId id="2147483945" r:id="rId5"/>
    <p:sldMasterId id="2147483957" r:id="rId6"/>
    <p:sldMasterId id="2147483969" r:id="rId7"/>
    <p:sldMasterId id="2147483981" r:id="rId8"/>
    <p:sldMasterId id="2147484067" r:id="rId9"/>
  </p:sldMasterIdLst>
  <p:notesMasterIdLst>
    <p:notesMasterId r:id="rId31"/>
  </p:notesMasterIdLst>
  <p:sldIdLst>
    <p:sldId id="256" r:id="rId10"/>
    <p:sldId id="294" r:id="rId11"/>
    <p:sldId id="296" r:id="rId12"/>
    <p:sldId id="295" r:id="rId13"/>
    <p:sldId id="257" r:id="rId14"/>
    <p:sldId id="293" r:id="rId15"/>
    <p:sldId id="258" r:id="rId16"/>
    <p:sldId id="290" r:id="rId17"/>
    <p:sldId id="292" r:id="rId18"/>
    <p:sldId id="278" r:id="rId19"/>
    <p:sldId id="279" r:id="rId20"/>
    <p:sldId id="280" r:id="rId21"/>
    <p:sldId id="281" r:id="rId22"/>
    <p:sldId id="282" r:id="rId23"/>
    <p:sldId id="285" r:id="rId24"/>
    <p:sldId id="286" r:id="rId25"/>
    <p:sldId id="287" r:id="rId26"/>
    <p:sldId id="288" r:id="rId27"/>
    <p:sldId id="289" r:id="rId28"/>
    <p:sldId id="274" r:id="rId29"/>
    <p:sldId id="297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7B8"/>
    <a:srgbClr val="FFE3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7" autoAdjust="0"/>
    <p:restoredTop sz="94681" autoAdjust="0"/>
  </p:normalViewPr>
  <p:slideViewPr>
    <p:cSldViewPr>
      <p:cViewPr varScale="1">
        <p:scale>
          <a:sx n="43" d="100"/>
          <a:sy n="43" d="100"/>
        </p:scale>
        <p:origin x="144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BAD89E6-1E80-46A9-8FE8-6DD1E262AD91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27CAFA5-F4FB-4810-9BB0-725B7E053B0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2544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E67A0FB-9D24-453A-B4F7-5C60D13B8889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5741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99E1ACC-D2B6-4CD2-BAE3-1289F17CA02D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601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pPr>
              <a:defRPr/>
            </a:pPr>
            <a:fld id="{D41B4669-86FB-403E-B724-77F40D32B614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pPr>
              <a:defRPr/>
            </a:pPr>
            <a:fld id="{D73078DE-D963-4DA3-841E-8EAE039B2BA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7E68E7-76BA-456F-A9AA-0CDD062FFF30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1CDA62-EEBB-4F16-A147-E6729FF72B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7B150B-233A-4218-8917-4DBBF9F2A5F1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54E1BC-0B76-43A2-8548-EAEC4F51F5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CC523-6F27-413E-B49F-CACAE6467231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C97A4C-8FF3-4EEA-AC05-438CD6D230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73657-0A7D-420C-90EB-3FFF5201ADBC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39F106-AB16-4524-B913-57C5E50759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10D57-DAB2-4604-8F98-B8CB4CFABB98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3A5F25-4CAA-428E-B3E5-5A9B862D03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255F-F58D-4920-B8A2-D936B0669572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3AD53-9885-4112-9E1D-1AE20CD8A7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4AE91-9833-48D2-A82E-CEFBA0B0C52F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A87580-3614-4A53-94EF-EC40428FAEE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54950-673A-4EEE-8104-0D89E5F630C0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BF5A2-EB94-4E25-B1A2-DAABD309C9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D3FC6-B4B3-4BA3-8C67-566C9173E3E7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A11DFB-5CFE-4256-9669-81CC8043A2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E61F2-4FE3-4CB1-9EB3-FC9AAD98563A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5A25D-5CA0-4DC7-891F-CEEFF7A81C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buClrTx/>
              <a:defRPr/>
            </a:lvl1pPr>
          </a:lstStyle>
          <a:p>
            <a:pPr>
              <a:defRPr/>
            </a:pPr>
            <a:fld id="{FF32F9B8-07E9-4554-9EFE-072C76A34CB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CF1C7-99F0-4A04-A677-30DEF30C53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752B2-0C16-4C81-A74B-EE43F647DF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7E052-4E31-43EA-983F-BC7D323CD1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21EC4-5DFF-45BA-B6E1-AE5018C4FA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1386-9342-4EDC-B47A-4BCA73F3D7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32F59D-FAD9-4082-8166-5C5F2B3B40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DB8595-F1E5-4BB0-B65B-936CE530454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9AAE88-8FEC-49F6-92CD-EC244F0287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69839A-881B-4286-94E7-EA8E3676FC4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4027A-C7E5-4634-89C8-5B985EEB32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6B2C6-CF00-4717-96A5-BD0CB0412B81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06410-E1BF-43BA-ACD8-D0766D8D8F5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85D3CD-0DA1-4E35-B3FE-05C0ACCE92D8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9B9E7-2B8B-4D30-9C7C-C03B637F925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4EC21-015C-4FB5-98C7-978B1BFE0686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3FFD5D-3BEE-41B3-8CF7-8113AB429C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8C099-FE6B-4E92-936A-132C4FB5C555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985A89-BECA-46AD-A3ED-50191C18D2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20E3D6-2265-49D8-A938-E60689592A69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66726A-CF76-4843-8C05-37D23DE6E3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729EEB-EBB4-4B3A-8710-D7D746D9D897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F97CD-F1DB-4198-B34E-5C8F0D681F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CC850-AFBE-49B9-9E81-1CF4110AB493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A68B9-F00F-49B1-9059-251B3214F44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73C59-CB95-4372-9DB2-7954B9320C2A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9D250-589F-4D91-8B7D-245995B9E5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8FA09-490D-44B1-8309-F5471944EA81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9CA7DA-E11A-4D7A-A4D8-8F61ABA3D5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05275-5AF3-4C18-9614-A950B77B487C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AB9FB-110D-45BF-A473-E8766E7FD8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0DCA15-7C73-433D-9DCF-A64D2F69C36D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42B861-20C4-425B-9C31-121FE9B900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954D2-AA89-45EC-B95D-021DFE911B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D62A53-AE83-44B5-96E9-435D91D34A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78596-8533-417B-884F-A00B3434BA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98C24-2BB7-4B59-A91C-1C83D9BE5A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2D506A-F8F4-4952-85F0-6AD7E3426D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FEEFCB-8E13-4A45-8BA8-4E359E0405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904BC3-E74A-480D-B5D8-0EF3C8D281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67410-9B08-4BC6-B374-BAA3D75498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6A6A40-7887-4E87-9EC1-8F0C547F53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82FED-C189-407B-8497-690719B5CD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43953-DA1E-452F-B0C8-54BD63C945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</p:grpSp>
        </p:grpSp>
      </p:grpSp>
      <p:sp>
        <p:nvSpPr>
          <p:cNvPr id="5186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87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85DEDD-F6AB-433A-88BC-2EAD4DE0BBB1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89CFB1-8DB0-4603-BCDE-116FF94FF06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16E8E-DFA3-443D-939A-FF7B6D6E340D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8CB616-CCDB-4028-90F3-A8C1F83D87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E32EC-2BE5-49B5-A54F-C019A60F511A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99F10-E139-4DCE-9865-B392DE4A7F2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78F59-AF50-4C95-A904-57800580FFB7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2144B-4506-4B1D-8C20-7123FDFFE8F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E0ED3-03F2-47FB-9268-0603A564DAF5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E7406-28F4-493C-9247-5CA4AB9BCBF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4E33C-8B9C-4178-A8FC-3CA8C2C0C995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FCAF6-AD67-4C31-B218-313FCBF20E9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4C814-DC76-4CDE-B2D2-844D1556F809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03D63-1703-4A54-8C02-619121B815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FD50B-82F4-4D93-BEC9-57B9978EF175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2FA17-B015-4E83-889C-17BF6014C31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72E77-81B7-4AB3-8E3A-C6F1D2ADAEDC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688D7-9968-429B-AAD1-549851D148B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9783F-23F8-4237-AB82-A99F2A11F78D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84580-A99A-4D89-B646-7AAFB5F571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92306-8FE0-413E-953B-C0F9150256E6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F420A-A914-4BFB-945E-048F9A44781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ctrTitle"/>
          </p:nvPr>
        </p:nvSpPr>
        <p:spPr>
          <a:xfrm>
            <a:off x="685800" y="1981200"/>
            <a:ext cx="777240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D2E60A-F750-49FA-B52C-89D473DE27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3BE19-7A02-4245-87DA-F66E15FA1B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DEE229-EFC6-4B41-98E5-B48795FABE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194175" cy="4422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D6870-6B52-431E-89CB-82125DF27A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08E8F-8C66-40A6-B76E-A755037AE3A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B74106-7D6D-4610-8825-D95821E255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355D0-E5F2-4D27-87F9-1E88979947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1A96B-1C1B-4EF9-9DF9-0AAD6490A2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B0A4A-B342-473E-BD74-D73CF2DC569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8F104-75A1-4269-8CD8-6ADBF3A865D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28FD3-0BFB-43C3-9963-FF243185A8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3413" y="798513"/>
            <a:ext cx="7542213" cy="6029325"/>
            <a:chOff x="-384" y="480"/>
            <a:chExt cx="4751" cy="3798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19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33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grpSp>
              <p:nvGrpSpPr>
                <p:cNvPr id="34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35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36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37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grpSp>
                <p:nvGrpSpPr>
                  <p:cNvPr id="38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39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p:txBody>
                </p:sp>
                <p:grpSp>
                  <p:nvGrpSpPr>
                    <p:cNvPr id="40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41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ru-RU" dirty="0"/>
                      </a:p>
                    </p:txBody>
                  </p:sp>
                  <p:grpSp>
                    <p:nvGrpSpPr>
                      <p:cNvPr id="42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43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44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45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46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47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48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49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0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1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2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3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4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5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6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7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8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59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0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1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2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3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4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5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6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7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8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69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0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1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2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3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4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5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6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7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78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grpSp>
                      <p:nvGrpSpPr>
                        <p:cNvPr id="79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11" y="1801"/>
                          <a:ext cx="3672" cy="2049"/>
                          <a:chOff x="16" y="1805"/>
                          <a:chExt cx="3672" cy="2049"/>
                        </a:xfrm>
                      </p:grpSpPr>
                      <p:sp>
                        <p:nvSpPr>
                          <p:cNvPr id="116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54" y="286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17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18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19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0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5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1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2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66" y="185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3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4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8" y="152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5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9" y="134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6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127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7" y="99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</p:grpSp>
                    <p:sp>
                      <p:nvSpPr>
                        <p:cNvPr id="80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1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2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3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4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5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6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7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8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89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0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1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2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3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4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5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6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7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8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99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0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1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2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3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4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5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6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7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8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09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10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11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12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13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14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115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20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1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2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grpSp>
              <p:nvGrpSpPr>
                <p:cNvPr id="23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4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5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6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7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8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30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31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32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</p:grpSp>
          </p:grpSp>
        </p:grpSp>
        <p:grpSp>
          <p:nvGrpSpPr>
            <p:cNvPr id="6" name="Group 113"/>
            <p:cNvGrpSpPr>
              <a:grpSpLocks/>
            </p:cNvGrpSpPr>
            <p:nvPr userDrawn="1"/>
          </p:nvGrpSpPr>
          <p:grpSpPr bwMode="auto">
            <a:xfrm>
              <a:off x="16" y="1316"/>
              <a:ext cx="3325" cy="2958"/>
              <a:chOff x="16" y="1316"/>
              <a:chExt cx="3325" cy="2958"/>
            </a:xfrm>
          </p:grpSpPr>
          <p:sp>
            <p:nvSpPr>
              <p:cNvPr id="7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8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9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0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1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18" y="269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12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grpSp>
            <p:nvGrpSpPr>
              <p:cNvPr id="13" name="Group 120"/>
              <p:cNvGrpSpPr>
                <a:grpSpLocks noChangeAspect="1"/>
              </p:cNvGrpSpPr>
              <p:nvPr/>
            </p:nvGrpSpPr>
            <p:grpSpPr bwMode="auto">
              <a:xfrm>
                <a:off x="3075" y="1316"/>
                <a:ext cx="258" cy="296"/>
                <a:chOff x="3048" y="1265"/>
                <a:chExt cx="361" cy="423"/>
              </a:xfrm>
            </p:grpSpPr>
            <p:sp>
              <p:nvSpPr>
                <p:cNvPr id="14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6" y="1467"/>
                  <a:ext cx="283" cy="16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15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5"/>
                  <a:ext cx="225" cy="223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16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5" y="1365"/>
                  <a:ext cx="162" cy="156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17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1" y="1272"/>
                  <a:ext cx="203" cy="197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18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1" y="1265"/>
                  <a:ext cx="78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</p:grpSp>
        </p:grpSp>
      </p:grpSp>
      <p:sp>
        <p:nvSpPr>
          <p:cNvPr id="30846" name="Rectangle 12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973263"/>
          </a:xfrm>
        </p:spPr>
        <p:txBody>
          <a:bodyPr/>
          <a:lstStyle>
            <a:lvl1pPr>
              <a:defRPr sz="51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847" name="Rectangle 1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28" name="Rectangle 12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29" name="Rectangle 1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30" name="Rectangle 1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/>
              </a:defRPr>
            </a:lvl1pPr>
          </a:lstStyle>
          <a:p>
            <a:pPr>
              <a:defRPr/>
            </a:pPr>
            <a:fld id="{3C7F0818-D221-42F6-81B7-3902AF155B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AD62-8C6E-4643-B0EA-559EEE60857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580B76-9575-4541-B802-62E21ADEBF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43B58-0316-4CB0-A94C-E5713E57476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C33BD-B4DB-4E29-85DF-AF140EAB3D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7AC6D-F9E2-4315-B06E-5596C14473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CF9A1-5663-4A38-9B8E-0EE815DBF2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8FD0-33C9-4E96-8E6A-7B479C7B94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964BF-58F9-4E35-B02B-003C7CC234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00A6D-3C70-4394-BF8B-C35CC79E50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B134D-4DC7-43B2-ADA9-87F0C4CEA93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76400"/>
            <a:ext cx="7772400" cy="1828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F4844-FD65-4B3E-9657-DAE90FF8B6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530A8-E390-4000-AC32-8DEAE4BFBCE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2AFA6E-CDD3-4B07-AE91-9CE1F1E57A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85BB4-75F3-41C7-A8DA-7D9CE9DD9A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9CCC4-E048-4DAB-B37B-D35558ED7C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E1132-339E-4098-830D-DD859761C5B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4F56E3-8456-4DE5-A8AD-EB64B60D13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83B7E-0BB5-4081-95C6-E90B607F55C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78AFA-FB5E-4B7A-AE09-728CFCF700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A73AF-10A2-4DC7-AF79-6ECB81DD995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81000"/>
            <a:ext cx="2057400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0198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CF629-5653-45FF-AFF3-F9942CE3039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4150" y="5183188"/>
            <a:ext cx="7772400" cy="1109662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7325" y="6070600"/>
            <a:ext cx="6400800" cy="696913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42988" y="2925763"/>
            <a:ext cx="3744912" cy="3094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40300" y="2925763"/>
            <a:ext cx="3746500" cy="3094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77038" y="2276475"/>
            <a:ext cx="1909762" cy="37433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42988" y="2276475"/>
            <a:ext cx="5581650" cy="37433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7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tx1"/>
              </a:buClr>
              <a:defRPr sz="1400"/>
            </a:lvl1pPr>
          </a:lstStyle>
          <a:p>
            <a:pPr>
              <a:defRPr/>
            </a:pPr>
            <a:fld id="{E586BF77-862B-4CF8-9173-881819C0653E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>
                <a:schemeClr val="tx1"/>
              </a:buClr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chemeClr val="tx1"/>
              </a:buClr>
              <a:defRPr sz="1400"/>
            </a:lvl1pPr>
          </a:lstStyle>
          <a:p>
            <a:pPr>
              <a:defRPr/>
            </a:pPr>
            <a:fld id="{50CC993B-46EA-41F6-BADF-21D11AB2582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3" r:id="rId1"/>
    <p:sldLayoutId id="2147485230" r:id="rId2"/>
    <p:sldLayoutId id="2147485231" r:id="rId3"/>
    <p:sldLayoutId id="2147485232" r:id="rId4"/>
    <p:sldLayoutId id="2147485233" r:id="rId5"/>
    <p:sldLayoutId id="2147485234" r:id="rId6"/>
    <p:sldLayoutId id="2147485235" r:id="rId7"/>
    <p:sldLayoutId id="2147485236" r:id="rId8"/>
    <p:sldLayoutId id="2147485237" r:id="rId9"/>
    <p:sldLayoutId id="2147485238" r:id="rId10"/>
    <p:sldLayoutId id="214748523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Clr>
                <a:schemeClr val="tx1"/>
              </a:buCl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buClr>
                <a:schemeClr val="tx1"/>
              </a:buCl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Clr>
                <a:schemeClr val="tx1"/>
              </a:buClr>
              <a:defRPr sz="1400"/>
            </a:lvl1pPr>
          </a:lstStyle>
          <a:p>
            <a:pPr>
              <a:defRPr/>
            </a:pPr>
            <a:fld id="{F506E2D9-4BAE-4C98-A989-BFCA2F3028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4" r:id="rId1"/>
    <p:sldLayoutId id="2147485240" r:id="rId2"/>
    <p:sldLayoutId id="2147485241" r:id="rId3"/>
    <p:sldLayoutId id="2147485242" r:id="rId4"/>
    <p:sldLayoutId id="2147485243" r:id="rId5"/>
    <p:sldLayoutId id="2147485244" r:id="rId6"/>
    <p:sldLayoutId id="2147485245" r:id="rId7"/>
    <p:sldLayoutId id="2147485246" r:id="rId8"/>
    <p:sldLayoutId id="2147485247" r:id="rId9"/>
    <p:sldLayoutId id="2147485248" r:id="rId10"/>
    <p:sldLayoutId id="214748524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D56DDED8-1F9B-4711-AAE1-3D11E85F732C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E21A5F6-1332-4B1A-99D9-9A8E831A143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50" r:id="rId1"/>
    <p:sldLayoutId id="2147485251" r:id="rId2"/>
    <p:sldLayoutId id="2147485252" r:id="rId3"/>
    <p:sldLayoutId id="2147485253" r:id="rId4"/>
    <p:sldLayoutId id="2147485254" r:id="rId5"/>
    <p:sldLayoutId id="2147485255" r:id="rId6"/>
    <p:sldLayoutId id="2147485256" r:id="rId7"/>
    <p:sldLayoutId id="2147485257" r:id="rId8"/>
    <p:sldLayoutId id="2147485258" r:id="rId9"/>
    <p:sldLayoutId id="2147485259" r:id="rId10"/>
    <p:sldLayoutId id="21474852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005A984-2B07-49A1-85E6-2C92FEBB72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5" r:id="rId1"/>
    <p:sldLayoutId id="2147485261" r:id="rId2"/>
    <p:sldLayoutId id="2147485262" r:id="rId3"/>
    <p:sldLayoutId id="2147485263" r:id="rId4"/>
    <p:sldLayoutId id="2147485264" r:id="rId5"/>
    <p:sldLayoutId id="2147485265" r:id="rId6"/>
    <p:sldLayoutId id="2147485266" r:id="rId7"/>
    <p:sldLayoutId id="2147485267" r:id="rId8"/>
    <p:sldLayoutId id="2147485268" r:id="rId9"/>
    <p:sldLayoutId id="2147485269" r:id="rId10"/>
    <p:sldLayoutId id="214748527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9A0000"/>
            </a:gs>
            <a:gs pos="17999">
              <a:srgbClr val="FEE7F2"/>
            </a:gs>
            <a:gs pos="36000">
              <a:srgbClr val="C00000">
                <a:alpha val="27000"/>
              </a:srgbClr>
            </a:gs>
            <a:gs pos="61000">
              <a:srgbClr val="FBA97D"/>
            </a:gs>
            <a:gs pos="82001">
              <a:srgbClr val="FBD49C"/>
            </a:gs>
            <a:gs pos="100000">
              <a:srgbClr val="FEE7F2">
                <a:alpha val="39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 dirty="0"/>
          </a:p>
        </p:txBody>
      </p:sp>
      <p:grpSp>
        <p:nvGrpSpPr>
          <p:cNvPr id="5123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5130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4102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03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04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05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06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1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2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grpSp>
          <p:nvGrpSpPr>
            <p:cNvPr id="5131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4114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5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6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7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8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19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0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1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2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3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4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5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6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7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8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29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0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1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grpSp>
          <p:nvGrpSpPr>
            <p:cNvPr id="5132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4133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4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5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8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39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0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1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2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3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4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5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6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7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8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49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grpSp>
          <p:nvGrpSpPr>
            <p:cNvPr id="5133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4151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52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53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54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55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56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4157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grpSp>
            <p:nvGrpSpPr>
              <p:cNvPr id="5141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415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416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416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4162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</p:grpSp>
        </p:grpSp>
      </p:grpSp>
      <p:sp>
        <p:nvSpPr>
          <p:cNvPr id="416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64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65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227447B1-BADE-44C7-85DF-D4A98C0D38EC}" type="datetimeFigureOut">
              <a:rPr lang="ru-RU"/>
              <a:pPr>
                <a:defRPr/>
              </a:pPr>
              <a:t>08.04.2017</a:t>
            </a:fld>
            <a:endParaRPr lang="ru-RU" dirty="0"/>
          </a:p>
        </p:txBody>
      </p:sp>
      <p:sp>
        <p:nvSpPr>
          <p:cNvPr id="4166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167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8954692-E82E-4E9D-8930-236578FC95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306" r:id="rId1"/>
    <p:sldLayoutId id="2147485307" r:id="rId2"/>
    <p:sldLayoutId id="2147485308" r:id="rId3"/>
    <p:sldLayoutId id="2147485309" r:id="rId4"/>
    <p:sldLayoutId id="2147485310" r:id="rId5"/>
    <p:sldLayoutId id="2147485311" r:id="rId6"/>
    <p:sldLayoutId id="2147485312" r:id="rId7"/>
    <p:sldLayoutId id="2147485313" r:id="rId8"/>
    <p:sldLayoutId id="2147485314" r:id="rId9"/>
    <p:sldLayoutId id="2147485315" r:id="rId10"/>
    <p:sldLayoutId id="2147485316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9A0000"/>
            </a:gs>
            <a:gs pos="17999">
              <a:srgbClr val="FEE7F2"/>
            </a:gs>
            <a:gs pos="36000">
              <a:srgbClr val="C00000">
                <a:alpha val="27000"/>
              </a:srgbClr>
            </a:gs>
            <a:gs pos="61000">
              <a:srgbClr val="FBA97D"/>
            </a:gs>
            <a:gs pos="82001">
              <a:srgbClr val="FBD49C"/>
            </a:gs>
            <a:gs pos="100000">
              <a:srgbClr val="FEE7F2">
                <a:alpha val="39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10588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76400"/>
            <a:ext cx="8540750" cy="442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6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E71AA54-AA4C-4A61-B898-35438F83BF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71" r:id="rId1"/>
    <p:sldLayoutId id="2147485272" r:id="rId2"/>
    <p:sldLayoutId id="2147485273" r:id="rId3"/>
    <p:sldLayoutId id="2147485274" r:id="rId4"/>
    <p:sldLayoutId id="2147485275" r:id="rId5"/>
    <p:sldLayoutId id="2147485276" r:id="rId6"/>
    <p:sldLayoutId id="2147485277" r:id="rId7"/>
    <p:sldLayoutId id="2147485278" r:id="rId8"/>
    <p:sldLayoutId id="2147485279" r:id="rId9"/>
    <p:sldLayoutId id="2147485280" r:id="rId10"/>
    <p:sldLayoutId id="214748528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9A0000"/>
            </a:gs>
            <a:gs pos="17999">
              <a:srgbClr val="FEE7F2"/>
            </a:gs>
            <a:gs pos="36000">
              <a:srgbClr val="C00000">
                <a:alpha val="27000"/>
              </a:srgbClr>
            </a:gs>
            <a:gs pos="61000">
              <a:srgbClr val="FBA97D"/>
            </a:gs>
            <a:gs pos="82001">
              <a:srgbClr val="FBD49C"/>
            </a:gs>
            <a:gs pos="100000">
              <a:srgbClr val="FEE7F2">
                <a:alpha val="39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-609600" y="762000"/>
            <a:ext cx="7542213" cy="6029325"/>
            <a:chOff x="-384" y="480"/>
            <a:chExt cx="4751" cy="3798"/>
          </a:xfrm>
        </p:grpSpPr>
        <p:grpSp>
          <p:nvGrpSpPr>
            <p:cNvPr id="7176" name="Group 3"/>
            <p:cNvGrpSpPr>
              <a:grpSpLocks/>
            </p:cNvGrpSpPr>
            <p:nvPr/>
          </p:nvGrpSpPr>
          <p:grpSpPr bwMode="auto">
            <a:xfrm>
              <a:off x="-384" y="480"/>
              <a:ext cx="4751" cy="3798"/>
              <a:chOff x="0" y="522"/>
              <a:chExt cx="4751" cy="3798"/>
            </a:xfrm>
          </p:grpSpPr>
          <p:grpSp>
            <p:nvGrpSpPr>
              <p:cNvPr id="7190" name="Group 4"/>
              <p:cNvGrpSpPr>
                <a:grpSpLocks/>
              </p:cNvGrpSpPr>
              <p:nvPr userDrawn="1"/>
            </p:nvGrpSpPr>
            <p:grpSpPr bwMode="auto">
              <a:xfrm>
                <a:off x="0" y="522"/>
                <a:ext cx="4751" cy="3794"/>
                <a:chOff x="0" y="522"/>
                <a:chExt cx="4751" cy="3794"/>
              </a:xfrm>
            </p:grpSpPr>
            <p:sp>
              <p:nvSpPr>
                <p:cNvPr id="29701" name="Freeform 5"/>
                <p:cNvSpPr>
                  <a:spLocks/>
                </p:cNvSpPr>
                <p:nvPr userDrawn="1"/>
              </p:nvSpPr>
              <p:spPr bwMode="hidden">
                <a:xfrm>
                  <a:off x="628" y="1241"/>
                  <a:ext cx="3281" cy="3075"/>
                </a:xfrm>
                <a:custGeom>
                  <a:avLst/>
                  <a:gdLst/>
                  <a:ahLst/>
                  <a:cxnLst>
                    <a:cxn ang="0">
                      <a:pos x="502" y="1990"/>
                    </a:cxn>
                    <a:cxn ang="0">
                      <a:pos x="186" y="1474"/>
                    </a:cxn>
                    <a:cxn ang="0">
                      <a:pos x="66" y="1169"/>
                    </a:cxn>
                    <a:cxn ang="0">
                      <a:pos x="12" y="875"/>
                    </a:cxn>
                    <a:cxn ang="0">
                      <a:pos x="18" y="611"/>
                    </a:cxn>
                    <a:cxn ang="0">
                      <a:pos x="84" y="389"/>
                    </a:cxn>
                    <a:cxn ang="0">
                      <a:pos x="209" y="216"/>
                    </a:cxn>
                    <a:cxn ang="0">
                      <a:pos x="508" y="42"/>
                    </a:cxn>
                    <a:cxn ang="0">
                      <a:pos x="891" y="6"/>
                    </a:cxn>
                    <a:cxn ang="0">
                      <a:pos x="1334" y="102"/>
                    </a:cxn>
                    <a:cxn ang="0">
                      <a:pos x="1806" y="324"/>
                    </a:cxn>
                    <a:cxn ang="0">
                      <a:pos x="2272" y="659"/>
                    </a:cxn>
                    <a:cxn ang="0">
                      <a:pos x="2769" y="1187"/>
                    </a:cxn>
                    <a:cxn ang="0">
                      <a:pos x="3085" y="1702"/>
                    </a:cxn>
                    <a:cxn ang="0">
                      <a:pos x="3205" y="2008"/>
                    </a:cxn>
                    <a:cxn ang="0">
                      <a:pos x="3259" y="2302"/>
                    </a:cxn>
                    <a:cxn ang="0">
                      <a:pos x="3253" y="2565"/>
                    </a:cxn>
                    <a:cxn ang="0">
                      <a:pos x="3187" y="2781"/>
                    </a:cxn>
                    <a:cxn ang="0">
                      <a:pos x="3068" y="2961"/>
                    </a:cxn>
                    <a:cxn ang="0">
                      <a:pos x="2918" y="3075"/>
                    </a:cxn>
                    <a:cxn ang="0">
                      <a:pos x="3068" y="2967"/>
                    </a:cxn>
                    <a:cxn ang="0">
                      <a:pos x="3193" y="2787"/>
                    </a:cxn>
                    <a:cxn ang="0">
                      <a:pos x="3259" y="2565"/>
                    </a:cxn>
                    <a:cxn ang="0">
                      <a:pos x="3265" y="2302"/>
                    </a:cxn>
                    <a:cxn ang="0">
                      <a:pos x="3211" y="2008"/>
                    </a:cxn>
                    <a:cxn ang="0">
                      <a:pos x="3091" y="1702"/>
                    </a:cxn>
                    <a:cxn ang="0">
                      <a:pos x="2775" y="1181"/>
                    </a:cxn>
                    <a:cxn ang="0">
                      <a:pos x="2278" y="653"/>
                    </a:cxn>
                    <a:cxn ang="0">
                      <a:pos x="1806" y="318"/>
                    </a:cxn>
                    <a:cxn ang="0">
                      <a:pos x="1334" y="96"/>
                    </a:cxn>
                    <a:cxn ang="0">
                      <a:pos x="891" y="0"/>
                    </a:cxn>
                    <a:cxn ang="0">
                      <a:pos x="502" y="36"/>
                    </a:cxn>
                    <a:cxn ang="0">
                      <a:pos x="204" y="210"/>
                    </a:cxn>
                    <a:cxn ang="0">
                      <a:pos x="78" y="389"/>
                    </a:cxn>
                    <a:cxn ang="0">
                      <a:pos x="12" y="611"/>
                    </a:cxn>
                    <a:cxn ang="0">
                      <a:pos x="6" y="875"/>
                    </a:cxn>
                    <a:cxn ang="0">
                      <a:pos x="60" y="1169"/>
                    </a:cxn>
                    <a:cxn ang="0">
                      <a:pos x="180" y="1474"/>
                    </a:cxn>
                    <a:cxn ang="0">
                      <a:pos x="353" y="1786"/>
                    </a:cxn>
                    <a:cxn ang="0">
                      <a:pos x="849" y="2380"/>
                    </a:cxn>
                    <a:cxn ang="0">
                      <a:pos x="1244" y="2709"/>
                    </a:cxn>
                    <a:cxn ang="0">
                      <a:pos x="1656" y="2961"/>
                    </a:cxn>
                    <a:cxn ang="0">
                      <a:pos x="1937" y="3075"/>
                    </a:cxn>
                    <a:cxn ang="0">
                      <a:pos x="1525" y="2889"/>
                    </a:cxn>
                    <a:cxn ang="0">
                      <a:pos x="1118" y="2607"/>
                    </a:cxn>
                    <a:cxn ang="0">
                      <a:pos x="849" y="2380"/>
                    </a:cxn>
                  </a:cxnLst>
                  <a:rect l="0" t="0" r="r" b="b"/>
                  <a:pathLst>
                    <a:path w="3271" h="3075">
                      <a:moveTo>
                        <a:pt x="849" y="2380"/>
                      </a:moveTo>
                      <a:lnTo>
                        <a:pt x="664" y="2188"/>
                      </a:lnTo>
                      <a:lnTo>
                        <a:pt x="502" y="1990"/>
                      </a:lnTo>
                      <a:lnTo>
                        <a:pt x="359" y="1786"/>
                      </a:lnTo>
                      <a:lnTo>
                        <a:pt x="239" y="1576"/>
                      </a:lnTo>
                      <a:lnTo>
                        <a:pt x="186" y="1474"/>
                      </a:lnTo>
                      <a:lnTo>
                        <a:pt x="138" y="1373"/>
                      </a:lnTo>
                      <a:lnTo>
                        <a:pt x="102" y="1271"/>
                      </a:lnTo>
                      <a:lnTo>
                        <a:pt x="66" y="1169"/>
                      </a:lnTo>
                      <a:lnTo>
                        <a:pt x="42" y="1067"/>
                      </a:lnTo>
                      <a:lnTo>
                        <a:pt x="24" y="971"/>
                      </a:lnTo>
                      <a:lnTo>
                        <a:pt x="12" y="875"/>
                      </a:lnTo>
                      <a:lnTo>
                        <a:pt x="6" y="779"/>
                      </a:lnTo>
                      <a:lnTo>
                        <a:pt x="6" y="695"/>
                      </a:lnTo>
                      <a:lnTo>
                        <a:pt x="18" y="611"/>
                      </a:lnTo>
                      <a:lnTo>
                        <a:pt x="30" y="533"/>
                      </a:lnTo>
                      <a:lnTo>
                        <a:pt x="54" y="461"/>
                      </a:lnTo>
                      <a:lnTo>
                        <a:pt x="84" y="389"/>
                      </a:lnTo>
                      <a:lnTo>
                        <a:pt x="120" y="330"/>
                      </a:lnTo>
                      <a:lnTo>
                        <a:pt x="162" y="270"/>
                      </a:lnTo>
                      <a:lnTo>
                        <a:pt x="209" y="216"/>
                      </a:lnTo>
                      <a:lnTo>
                        <a:pt x="299" y="144"/>
                      </a:lnTo>
                      <a:lnTo>
                        <a:pt x="395" y="84"/>
                      </a:lnTo>
                      <a:lnTo>
                        <a:pt x="508" y="42"/>
                      </a:lnTo>
                      <a:lnTo>
                        <a:pt x="628" y="18"/>
                      </a:lnTo>
                      <a:lnTo>
                        <a:pt x="754" y="6"/>
                      </a:lnTo>
                      <a:lnTo>
                        <a:pt x="891" y="6"/>
                      </a:lnTo>
                      <a:lnTo>
                        <a:pt x="1035" y="24"/>
                      </a:lnTo>
                      <a:lnTo>
                        <a:pt x="1184" y="60"/>
                      </a:lnTo>
                      <a:lnTo>
                        <a:pt x="1334" y="102"/>
                      </a:lnTo>
                      <a:lnTo>
                        <a:pt x="1489" y="162"/>
                      </a:lnTo>
                      <a:lnTo>
                        <a:pt x="1644" y="240"/>
                      </a:lnTo>
                      <a:lnTo>
                        <a:pt x="1806" y="324"/>
                      </a:lnTo>
                      <a:lnTo>
                        <a:pt x="1961" y="425"/>
                      </a:lnTo>
                      <a:lnTo>
                        <a:pt x="2117" y="533"/>
                      </a:lnTo>
                      <a:lnTo>
                        <a:pt x="2272" y="659"/>
                      </a:lnTo>
                      <a:lnTo>
                        <a:pt x="2422" y="797"/>
                      </a:lnTo>
                      <a:lnTo>
                        <a:pt x="2607" y="989"/>
                      </a:lnTo>
                      <a:lnTo>
                        <a:pt x="2769" y="1187"/>
                      </a:lnTo>
                      <a:lnTo>
                        <a:pt x="2912" y="1391"/>
                      </a:lnTo>
                      <a:lnTo>
                        <a:pt x="3032" y="1600"/>
                      </a:lnTo>
                      <a:lnTo>
                        <a:pt x="3085" y="1702"/>
                      </a:lnTo>
                      <a:lnTo>
                        <a:pt x="3133" y="1804"/>
                      </a:lnTo>
                      <a:lnTo>
                        <a:pt x="3169" y="1906"/>
                      </a:lnTo>
                      <a:lnTo>
                        <a:pt x="3205" y="2008"/>
                      </a:lnTo>
                      <a:lnTo>
                        <a:pt x="3229" y="2110"/>
                      </a:lnTo>
                      <a:lnTo>
                        <a:pt x="3247" y="2206"/>
                      </a:lnTo>
                      <a:lnTo>
                        <a:pt x="3259" y="2302"/>
                      </a:lnTo>
                      <a:lnTo>
                        <a:pt x="3265" y="2398"/>
                      </a:lnTo>
                      <a:lnTo>
                        <a:pt x="3265" y="2482"/>
                      </a:lnTo>
                      <a:lnTo>
                        <a:pt x="3253" y="2565"/>
                      </a:lnTo>
                      <a:lnTo>
                        <a:pt x="3241" y="2643"/>
                      </a:lnTo>
                      <a:lnTo>
                        <a:pt x="3217" y="2715"/>
                      </a:lnTo>
                      <a:lnTo>
                        <a:pt x="3187" y="2781"/>
                      </a:lnTo>
                      <a:lnTo>
                        <a:pt x="3157" y="2847"/>
                      </a:lnTo>
                      <a:lnTo>
                        <a:pt x="3115" y="2907"/>
                      </a:lnTo>
                      <a:lnTo>
                        <a:pt x="3068" y="2961"/>
                      </a:lnTo>
                      <a:lnTo>
                        <a:pt x="3068" y="2961"/>
                      </a:lnTo>
                      <a:lnTo>
                        <a:pt x="2996" y="3021"/>
                      </a:lnTo>
                      <a:lnTo>
                        <a:pt x="2918" y="3075"/>
                      </a:lnTo>
                      <a:lnTo>
                        <a:pt x="2930" y="3075"/>
                      </a:lnTo>
                      <a:lnTo>
                        <a:pt x="3002" y="3027"/>
                      </a:lnTo>
                      <a:lnTo>
                        <a:pt x="3068" y="2967"/>
                      </a:lnTo>
                      <a:lnTo>
                        <a:pt x="3115" y="2913"/>
                      </a:lnTo>
                      <a:lnTo>
                        <a:pt x="3157" y="2853"/>
                      </a:lnTo>
                      <a:lnTo>
                        <a:pt x="3193" y="2787"/>
                      </a:lnTo>
                      <a:lnTo>
                        <a:pt x="3223" y="2721"/>
                      </a:lnTo>
                      <a:lnTo>
                        <a:pt x="3247" y="2643"/>
                      </a:lnTo>
                      <a:lnTo>
                        <a:pt x="3259" y="2565"/>
                      </a:lnTo>
                      <a:lnTo>
                        <a:pt x="3271" y="2482"/>
                      </a:lnTo>
                      <a:lnTo>
                        <a:pt x="3271" y="2398"/>
                      </a:lnTo>
                      <a:lnTo>
                        <a:pt x="3265" y="2302"/>
                      </a:lnTo>
                      <a:lnTo>
                        <a:pt x="3253" y="2206"/>
                      </a:lnTo>
                      <a:lnTo>
                        <a:pt x="3235" y="2110"/>
                      </a:lnTo>
                      <a:lnTo>
                        <a:pt x="3211" y="2008"/>
                      </a:lnTo>
                      <a:lnTo>
                        <a:pt x="3175" y="1906"/>
                      </a:lnTo>
                      <a:lnTo>
                        <a:pt x="3139" y="1804"/>
                      </a:lnTo>
                      <a:lnTo>
                        <a:pt x="3091" y="1702"/>
                      </a:lnTo>
                      <a:lnTo>
                        <a:pt x="3038" y="1594"/>
                      </a:lnTo>
                      <a:lnTo>
                        <a:pt x="2918" y="1391"/>
                      </a:lnTo>
                      <a:lnTo>
                        <a:pt x="2775" y="1181"/>
                      </a:lnTo>
                      <a:lnTo>
                        <a:pt x="2613" y="983"/>
                      </a:lnTo>
                      <a:lnTo>
                        <a:pt x="2428" y="791"/>
                      </a:lnTo>
                      <a:lnTo>
                        <a:pt x="2278" y="653"/>
                      </a:lnTo>
                      <a:lnTo>
                        <a:pt x="2123" y="527"/>
                      </a:lnTo>
                      <a:lnTo>
                        <a:pt x="1967" y="419"/>
                      </a:lnTo>
                      <a:lnTo>
                        <a:pt x="1806" y="318"/>
                      </a:lnTo>
                      <a:lnTo>
                        <a:pt x="1650" y="234"/>
                      </a:lnTo>
                      <a:lnTo>
                        <a:pt x="1489" y="156"/>
                      </a:lnTo>
                      <a:lnTo>
                        <a:pt x="1334" y="96"/>
                      </a:lnTo>
                      <a:lnTo>
                        <a:pt x="1184" y="54"/>
                      </a:lnTo>
                      <a:lnTo>
                        <a:pt x="1035" y="18"/>
                      </a:lnTo>
                      <a:lnTo>
                        <a:pt x="891" y="0"/>
                      </a:lnTo>
                      <a:lnTo>
                        <a:pt x="754" y="0"/>
                      </a:lnTo>
                      <a:lnTo>
                        <a:pt x="622" y="12"/>
                      </a:lnTo>
                      <a:lnTo>
                        <a:pt x="502" y="36"/>
                      </a:lnTo>
                      <a:lnTo>
                        <a:pt x="395" y="78"/>
                      </a:lnTo>
                      <a:lnTo>
                        <a:pt x="293" y="138"/>
                      </a:lnTo>
                      <a:lnTo>
                        <a:pt x="204" y="210"/>
                      </a:lnTo>
                      <a:lnTo>
                        <a:pt x="156" y="264"/>
                      </a:lnTo>
                      <a:lnTo>
                        <a:pt x="114" y="324"/>
                      </a:lnTo>
                      <a:lnTo>
                        <a:pt x="78" y="389"/>
                      </a:lnTo>
                      <a:lnTo>
                        <a:pt x="48" y="461"/>
                      </a:lnTo>
                      <a:lnTo>
                        <a:pt x="30" y="533"/>
                      </a:lnTo>
                      <a:lnTo>
                        <a:pt x="12" y="611"/>
                      </a:lnTo>
                      <a:lnTo>
                        <a:pt x="6" y="695"/>
                      </a:lnTo>
                      <a:lnTo>
                        <a:pt x="0" y="779"/>
                      </a:lnTo>
                      <a:lnTo>
                        <a:pt x="6" y="875"/>
                      </a:lnTo>
                      <a:lnTo>
                        <a:pt x="18" y="971"/>
                      </a:lnTo>
                      <a:lnTo>
                        <a:pt x="36" y="1067"/>
                      </a:lnTo>
                      <a:lnTo>
                        <a:pt x="60" y="1169"/>
                      </a:lnTo>
                      <a:lnTo>
                        <a:pt x="96" y="1271"/>
                      </a:lnTo>
                      <a:lnTo>
                        <a:pt x="132" y="1373"/>
                      </a:lnTo>
                      <a:lnTo>
                        <a:pt x="180" y="1474"/>
                      </a:lnTo>
                      <a:lnTo>
                        <a:pt x="233" y="1582"/>
                      </a:lnTo>
                      <a:lnTo>
                        <a:pt x="287" y="1684"/>
                      </a:lnTo>
                      <a:lnTo>
                        <a:pt x="353" y="1786"/>
                      </a:lnTo>
                      <a:lnTo>
                        <a:pt x="496" y="1990"/>
                      </a:lnTo>
                      <a:lnTo>
                        <a:pt x="664" y="2188"/>
                      </a:lnTo>
                      <a:lnTo>
                        <a:pt x="849" y="2380"/>
                      </a:lnTo>
                      <a:lnTo>
                        <a:pt x="981" y="2500"/>
                      </a:lnTo>
                      <a:lnTo>
                        <a:pt x="1112" y="2607"/>
                      </a:lnTo>
                      <a:lnTo>
                        <a:pt x="1244" y="2709"/>
                      </a:lnTo>
                      <a:lnTo>
                        <a:pt x="1381" y="2805"/>
                      </a:lnTo>
                      <a:lnTo>
                        <a:pt x="1519" y="2889"/>
                      </a:lnTo>
                      <a:lnTo>
                        <a:pt x="1656" y="2961"/>
                      </a:lnTo>
                      <a:lnTo>
                        <a:pt x="1788" y="3021"/>
                      </a:lnTo>
                      <a:lnTo>
                        <a:pt x="1926" y="3075"/>
                      </a:lnTo>
                      <a:lnTo>
                        <a:pt x="1937" y="3075"/>
                      </a:lnTo>
                      <a:lnTo>
                        <a:pt x="1800" y="3021"/>
                      </a:lnTo>
                      <a:lnTo>
                        <a:pt x="1662" y="2961"/>
                      </a:lnTo>
                      <a:lnTo>
                        <a:pt x="1525" y="2889"/>
                      </a:lnTo>
                      <a:lnTo>
                        <a:pt x="1387" y="2805"/>
                      </a:lnTo>
                      <a:lnTo>
                        <a:pt x="1250" y="2709"/>
                      </a:lnTo>
                      <a:lnTo>
                        <a:pt x="1118" y="2607"/>
                      </a:lnTo>
                      <a:lnTo>
                        <a:pt x="981" y="2500"/>
                      </a:lnTo>
                      <a:lnTo>
                        <a:pt x="849" y="2380"/>
                      </a:lnTo>
                      <a:lnTo>
                        <a:pt x="849" y="23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grpSp>
              <p:nvGrpSpPr>
                <p:cNvPr id="7205" name="Group 6"/>
                <p:cNvGrpSpPr>
                  <a:grpSpLocks/>
                </p:cNvGrpSpPr>
                <p:nvPr userDrawn="1"/>
              </p:nvGrpSpPr>
              <p:grpSpPr bwMode="auto">
                <a:xfrm>
                  <a:off x="0" y="522"/>
                  <a:ext cx="4751" cy="3794"/>
                  <a:chOff x="0" y="522"/>
                  <a:chExt cx="4751" cy="3794"/>
                </a:xfrm>
              </p:grpSpPr>
              <p:sp>
                <p:nvSpPr>
                  <p:cNvPr id="29703" name="Freeform 7"/>
                  <p:cNvSpPr>
                    <a:spLocks/>
                  </p:cNvSpPr>
                  <p:nvPr userDrawn="1"/>
                </p:nvSpPr>
                <p:spPr bwMode="hidden">
                  <a:xfrm>
                    <a:off x="400" y="815"/>
                    <a:ext cx="3964" cy="3501"/>
                  </a:xfrm>
                  <a:custGeom>
                    <a:avLst/>
                    <a:gdLst/>
                    <a:ahLst/>
                    <a:cxnLst>
                      <a:cxn ang="0">
                        <a:pos x="3946" y="2860"/>
                      </a:cxn>
                      <a:cxn ang="0">
                        <a:pos x="3910" y="2614"/>
                      </a:cxn>
                      <a:cxn ang="0">
                        <a:pos x="3839" y="2368"/>
                      </a:cxn>
                      <a:cxn ang="0">
                        <a:pos x="3731" y="2110"/>
                      </a:cxn>
                      <a:cxn ang="0">
                        <a:pos x="3593" y="1853"/>
                      </a:cxn>
                      <a:cxn ang="0">
                        <a:pos x="3432" y="1595"/>
                      </a:cxn>
                      <a:cxn ang="0">
                        <a:pos x="3241" y="1343"/>
                      </a:cxn>
                      <a:cxn ang="0">
                        <a:pos x="3025" y="1103"/>
                      </a:cxn>
                      <a:cxn ang="0">
                        <a:pos x="2721" y="815"/>
                      </a:cxn>
                      <a:cxn ang="0">
                        <a:pos x="2332" y="522"/>
                      </a:cxn>
                      <a:cxn ang="0">
                        <a:pos x="1943" y="288"/>
                      </a:cxn>
                      <a:cxn ang="0">
                        <a:pos x="1555" y="126"/>
                      </a:cxn>
                      <a:cxn ang="0">
                        <a:pos x="1184" y="24"/>
                      </a:cxn>
                      <a:cxn ang="0">
                        <a:pos x="837" y="0"/>
                      </a:cxn>
                      <a:cxn ang="0">
                        <a:pos x="526" y="48"/>
                      </a:cxn>
                      <a:cxn ang="0">
                        <a:pos x="263" y="174"/>
                      </a:cxn>
                      <a:cxn ang="0">
                        <a:pos x="114" y="312"/>
                      </a:cxn>
                      <a:cxn ang="0">
                        <a:pos x="0" y="486"/>
                      </a:cxn>
                      <a:cxn ang="0">
                        <a:pos x="72" y="372"/>
                      </a:cxn>
                      <a:cxn ang="0">
                        <a:pos x="269" y="174"/>
                      </a:cxn>
                      <a:cxn ang="0">
                        <a:pos x="526" y="48"/>
                      </a:cxn>
                      <a:cxn ang="0">
                        <a:pos x="837" y="6"/>
                      </a:cxn>
                      <a:cxn ang="0">
                        <a:pos x="1184" y="30"/>
                      </a:cxn>
                      <a:cxn ang="0">
                        <a:pos x="1555" y="132"/>
                      </a:cxn>
                      <a:cxn ang="0">
                        <a:pos x="1943" y="294"/>
                      </a:cxn>
                      <a:cxn ang="0">
                        <a:pos x="2332" y="528"/>
                      </a:cxn>
                      <a:cxn ang="0">
                        <a:pos x="2715" y="821"/>
                      </a:cxn>
                      <a:cxn ang="0">
                        <a:pos x="3127" y="1223"/>
                      </a:cxn>
                      <a:cxn ang="0">
                        <a:pos x="3336" y="1469"/>
                      </a:cxn>
                      <a:cxn ang="0">
                        <a:pos x="3510" y="1727"/>
                      </a:cxn>
                      <a:cxn ang="0">
                        <a:pos x="3665" y="1984"/>
                      </a:cxn>
                      <a:cxn ang="0">
                        <a:pos x="3785" y="2236"/>
                      </a:cxn>
                      <a:cxn ang="0">
                        <a:pos x="3875" y="2494"/>
                      </a:cxn>
                      <a:cxn ang="0">
                        <a:pos x="3934" y="2740"/>
                      </a:cxn>
                      <a:cxn ang="0">
                        <a:pos x="3952" y="2973"/>
                      </a:cxn>
                      <a:cxn ang="0">
                        <a:pos x="3922" y="3255"/>
                      </a:cxn>
                      <a:cxn ang="0">
                        <a:pos x="3833" y="3501"/>
                      </a:cxn>
                      <a:cxn ang="0">
                        <a:pos x="3886" y="3387"/>
                      </a:cxn>
                      <a:cxn ang="0">
                        <a:pos x="3946" y="3123"/>
                      </a:cxn>
                      <a:cxn ang="0">
                        <a:pos x="3952" y="2973"/>
                      </a:cxn>
                    </a:cxnLst>
                    <a:rect l="0" t="0" r="r" b="b"/>
                    <a:pathLst>
                      <a:path w="3952" h="3501">
                        <a:moveTo>
                          <a:pt x="3952" y="2973"/>
                        </a:moveTo>
                        <a:lnTo>
                          <a:pt x="3946" y="2860"/>
                        </a:lnTo>
                        <a:lnTo>
                          <a:pt x="3934" y="2740"/>
                        </a:lnTo>
                        <a:lnTo>
                          <a:pt x="3910" y="2614"/>
                        </a:lnTo>
                        <a:lnTo>
                          <a:pt x="3875" y="2494"/>
                        </a:lnTo>
                        <a:lnTo>
                          <a:pt x="3839" y="2368"/>
                        </a:lnTo>
                        <a:lnTo>
                          <a:pt x="3785" y="2236"/>
                        </a:lnTo>
                        <a:lnTo>
                          <a:pt x="3731" y="2110"/>
                        </a:lnTo>
                        <a:lnTo>
                          <a:pt x="3665" y="1978"/>
                        </a:lnTo>
                        <a:lnTo>
                          <a:pt x="3593" y="1853"/>
                        </a:lnTo>
                        <a:lnTo>
                          <a:pt x="3516" y="1721"/>
                        </a:lnTo>
                        <a:lnTo>
                          <a:pt x="3432" y="1595"/>
                        </a:lnTo>
                        <a:lnTo>
                          <a:pt x="3336" y="1469"/>
                        </a:lnTo>
                        <a:lnTo>
                          <a:pt x="3241" y="1343"/>
                        </a:lnTo>
                        <a:lnTo>
                          <a:pt x="3133" y="1223"/>
                        </a:lnTo>
                        <a:lnTo>
                          <a:pt x="3025" y="1103"/>
                        </a:lnTo>
                        <a:lnTo>
                          <a:pt x="2906" y="983"/>
                        </a:lnTo>
                        <a:lnTo>
                          <a:pt x="2721" y="815"/>
                        </a:lnTo>
                        <a:lnTo>
                          <a:pt x="2529" y="660"/>
                        </a:lnTo>
                        <a:lnTo>
                          <a:pt x="2332" y="522"/>
                        </a:lnTo>
                        <a:lnTo>
                          <a:pt x="2141" y="396"/>
                        </a:lnTo>
                        <a:lnTo>
                          <a:pt x="1943" y="288"/>
                        </a:lnTo>
                        <a:lnTo>
                          <a:pt x="1746" y="198"/>
                        </a:lnTo>
                        <a:lnTo>
                          <a:pt x="1555" y="126"/>
                        </a:lnTo>
                        <a:lnTo>
                          <a:pt x="1363" y="66"/>
                        </a:lnTo>
                        <a:lnTo>
                          <a:pt x="1184" y="24"/>
                        </a:lnTo>
                        <a:lnTo>
                          <a:pt x="1005" y="6"/>
                        </a:lnTo>
                        <a:lnTo>
                          <a:pt x="837" y="0"/>
                        </a:lnTo>
                        <a:lnTo>
                          <a:pt x="676" y="12"/>
                        </a:lnTo>
                        <a:lnTo>
                          <a:pt x="526" y="48"/>
                        </a:lnTo>
                        <a:lnTo>
                          <a:pt x="389" y="102"/>
                        </a:lnTo>
                        <a:lnTo>
                          <a:pt x="263" y="174"/>
                        </a:lnTo>
                        <a:lnTo>
                          <a:pt x="155" y="264"/>
                        </a:lnTo>
                        <a:lnTo>
                          <a:pt x="114" y="312"/>
                        </a:lnTo>
                        <a:lnTo>
                          <a:pt x="72" y="366"/>
                        </a:lnTo>
                        <a:lnTo>
                          <a:pt x="0" y="486"/>
                        </a:lnTo>
                        <a:lnTo>
                          <a:pt x="0" y="498"/>
                        </a:lnTo>
                        <a:lnTo>
                          <a:pt x="72" y="372"/>
                        </a:lnTo>
                        <a:lnTo>
                          <a:pt x="161" y="264"/>
                        </a:lnTo>
                        <a:lnTo>
                          <a:pt x="269" y="174"/>
                        </a:lnTo>
                        <a:lnTo>
                          <a:pt x="395" y="102"/>
                        </a:lnTo>
                        <a:lnTo>
                          <a:pt x="526" y="48"/>
                        </a:lnTo>
                        <a:lnTo>
                          <a:pt x="676" y="18"/>
                        </a:lnTo>
                        <a:lnTo>
                          <a:pt x="837" y="6"/>
                        </a:lnTo>
                        <a:lnTo>
                          <a:pt x="1005" y="6"/>
                        </a:lnTo>
                        <a:lnTo>
                          <a:pt x="1184" y="30"/>
                        </a:lnTo>
                        <a:lnTo>
                          <a:pt x="1363" y="72"/>
                        </a:lnTo>
                        <a:lnTo>
                          <a:pt x="1555" y="132"/>
                        </a:lnTo>
                        <a:lnTo>
                          <a:pt x="1746" y="204"/>
                        </a:lnTo>
                        <a:lnTo>
                          <a:pt x="1943" y="294"/>
                        </a:lnTo>
                        <a:lnTo>
                          <a:pt x="2135" y="402"/>
                        </a:lnTo>
                        <a:lnTo>
                          <a:pt x="2332" y="528"/>
                        </a:lnTo>
                        <a:lnTo>
                          <a:pt x="2523" y="666"/>
                        </a:lnTo>
                        <a:lnTo>
                          <a:pt x="2715" y="821"/>
                        </a:lnTo>
                        <a:lnTo>
                          <a:pt x="2900" y="989"/>
                        </a:lnTo>
                        <a:lnTo>
                          <a:pt x="3127" y="1223"/>
                        </a:lnTo>
                        <a:lnTo>
                          <a:pt x="3235" y="1349"/>
                        </a:lnTo>
                        <a:lnTo>
                          <a:pt x="3336" y="1469"/>
                        </a:lnTo>
                        <a:lnTo>
                          <a:pt x="3426" y="1595"/>
                        </a:lnTo>
                        <a:lnTo>
                          <a:pt x="3510" y="1727"/>
                        </a:lnTo>
                        <a:lnTo>
                          <a:pt x="3593" y="1853"/>
                        </a:lnTo>
                        <a:lnTo>
                          <a:pt x="3665" y="1984"/>
                        </a:lnTo>
                        <a:lnTo>
                          <a:pt x="3731" y="2110"/>
                        </a:lnTo>
                        <a:lnTo>
                          <a:pt x="3785" y="2236"/>
                        </a:lnTo>
                        <a:lnTo>
                          <a:pt x="3833" y="2368"/>
                        </a:lnTo>
                        <a:lnTo>
                          <a:pt x="3875" y="2494"/>
                        </a:lnTo>
                        <a:lnTo>
                          <a:pt x="3910" y="2614"/>
                        </a:lnTo>
                        <a:lnTo>
                          <a:pt x="3934" y="2740"/>
                        </a:lnTo>
                        <a:lnTo>
                          <a:pt x="3946" y="2860"/>
                        </a:lnTo>
                        <a:lnTo>
                          <a:pt x="3952" y="2973"/>
                        </a:lnTo>
                        <a:lnTo>
                          <a:pt x="3946" y="3123"/>
                        </a:lnTo>
                        <a:lnTo>
                          <a:pt x="3922" y="3255"/>
                        </a:lnTo>
                        <a:lnTo>
                          <a:pt x="3886" y="3387"/>
                        </a:lnTo>
                        <a:lnTo>
                          <a:pt x="3833" y="3501"/>
                        </a:lnTo>
                        <a:lnTo>
                          <a:pt x="3833" y="3501"/>
                        </a:lnTo>
                        <a:lnTo>
                          <a:pt x="3886" y="3387"/>
                        </a:lnTo>
                        <a:lnTo>
                          <a:pt x="3928" y="3255"/>
                        </a:lnTo>
                        <a:lnTo>
                          <a:pt x="3946" y="3123"/>
                        </a:lnTo>
                        <a:lnTo>
                          <a:pt x="3952" y="2973"/>
                        </a:lnTo>
                        <a:lnTo>
                          <a:pt x="3952" y="2973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704" name="Freeform 8"/>
                  <p:cNvSpPr>
                    <a:spLocks/>
                  </p:cNvSpPr>
                  <p:nvPr userDrawn="1"/>
                </p:nvSpPr>
                <p:spPr bwMode="hidden">
                  <a:xfrm>
                    <a:off x="406" y="953"/>
                    <a:ext cx="3803" cy="3363"/>
                  </a:xfrm>
                  <a:custGeom>
                    <a:avLst/>
                    <a:gdLst/>
                    <a:ahLst/>
                    <a:cxnLst>
                      <a:cxn ang="0">
                        <a:pos x="676" y="2416"/>
                      </a:cxn>
                      <a:cxn ang="0">
                        <a:pos x="419" y="2062"/>
                      </a:cxn>
                      <a:cxn ang="0">
                        <a:pos x="215" y="1703"/>
                      </a:cxn>
                      <a:cxn ang="0">
                        <a:pos x="78" y="1343"/>
                      </a:cxn>
                      <a:cxn ang="0">
                        <a:pos x="12" y="1001"/>
                      </a:cxn>
                      <a:cxn ang="0">
                        <a:pos x="18" y="701"/>
                      </a:cxn>
                      <a:cxn ang="0">
                        <a:pos x="96" y="450"/>
                      </a:cxn>
                      <a:cxn ang="0">
                        <a:pos x="239" y="246"/>
                      </a:cxn>
                      <a:cxn ang="0">
                        <a:pos x="580" y="48"/>
                      </a:cxn>
                      <a:cxn ang="0">
                        <a:pos x="1028" y="6"/>
                      </a:cxn>
                      <a:cxn ang="0">
                        <a:pos x="1543" y="120"/>
                      </a:cxn>
                      <a:cxn ang="0">
                        <a:pos x="2087" y="378"/>
                      </a:cxn>
                      <a:cxn ang="0">
                        <a:pos x="2631" y="773"/>
                      </a:cxn>
                      <a:cxn ang="0">
                        <a:pos x="3115" y="1265"/>
                      </a:cxn>
                      <a:cxn ang="0">
                        <a:pos x="3378" y="1625"/>
                      </a:cxn>
                      <a:cxn ang="0">
                        <a:pos x="3582" y="1984"/>
                      </a:cxn>
                      <a:cxn ang="0">
                        <a:pos x="3719" y="2344"/>
                      </a:cxn>
                      <a:cxn ang="0">
                        <a:pos x="3785" y="2686"/>
                      </a:cxn>
                      <a:cxn ang="0">
                        <a:pos x="3749" y="3105"/>
                      </a:cxn>
                      <a:cxn ang="0">
                        <a:pos x="3629" y="3363"/>
                      </a:cxn>
                      <a:cxn ang="0">
                        <a:pos x="3779" y="2967"/>
                      </a:cxn>
                      <a:cxn ang="0">
                        <a:pos x="3791" y="2794"/>
                      </a:cxn>
                      <a:cxn ang="0">
                        <a:pos x="3749" y="2458"/>
                      </a:cxn>
                      <a:cxn ang="0">
                        <a:pos x="3635" y="2104"/>
                      </a:cxn>
                      <a:cxn ang="0">
                        <a:pos x="3456" y="1739"/>
                      </a:cxn>
                      <a:cxn ang="0">
                        <a:pos x="3211" y="1385"/>
                      </a:cxn>
                      <a:cxn ang="0">
                        <a:pos x="2804" y="929"/>
                      </a:cxn>
                      <a:cxn ang="0">
                        <a:pos x="2272" y="492"/>
                      </a:cxn>
                      <a:cxn ang="0">
                        <a:pos x="1722" y="192"/>
                      </a:cxn>
                      <a:cxn ang="0">
                        <a:pos x="1190" y="24"/>
                      </a:cxn>
                      <a:cxn ang="0">
                        <a:pos x="717" y="12"/>
                      </a:cxn>
                      <a:cxn ang="0">
                        <a:pos x="335" y="162"/>
                      </a:cxn>
                      <a:cxn ang="0">
                        <a:pos x="132" y="378"/>
                      </a:cxn>
                      <a:cxn ang="0">
                        <a:pos x="36" y="612"/>
                      </a:cxn>
                      <a:cxn ang="0">
                        <a:pos x="0" y="893"/>
                      </a:cxn>
                      <a:cxn ang="0">
                        <a:pos x="42" y="1229"/>
                      </a:cxn>
                      <a:cxn ang="0">
                        <a:pos x="161" y="1583"/>
                      </a:cxn>
                      <a:cxn ang="0">
                        <a:pos x="341" y="1942"/>
                      </a:cxn>
                      <a:cxn ang="0">
                        <a:pos x="580" y="2302"/>
                      </a:cxn>
                      <a:cxn ang="0">
                        <a:pos x="987" y="2758"/>
                      </a:cxn>
                      <a:cxn ang="0">
                        <a:pos x="1596" y="3237"/>
                      </a:cxn>
                      <a:cxn ang="0">
                        <a:pos x="1596" y="3237"/>
                      </a:cxn>
                      <a:cxn ang="0">
                        <a:pos x="993" y="2758"/>
                      </a:cxn>
                    </a:cxnLst>
                    <a:rect l="0" t="0" r="r" b="b"/>
                    <a:pathLst>
                      <a:path w="3791" h="3363">
                        <a:moveTo>
                          <a:pt x="993" y="2758"/>
                        </a:moveTo>
                        <a:lnTo>
                          <a:pt x="777" y="2536"/>
                        </a:lnTo>
                        <a:lnTo>
                          <a:pt x="676" y="2416"/>
                        </a:lnTo>
                        <a:lnTo>
                          <a:pt x="586" y="2302"/>
                        </a:lnTo>
                        <a:lnTo>
                          <a:pt x="496" y="2182"/>
                        </a:lnTo>
                        <a:lnTo>
                          <a:pt x="419" y="2062"/>
                        </a:lnTo>
                        <a:lnTo>
                          <a:pt x="341" y="1942"/>
                        </a:lnTo>
                        <a:lnTo>
                          <a:pt x="275" y="1822"/>
                        </a:lnTo>
                        <a:lnTo>
                          <a:pt x="215" y="1703"/>
                        </a:lnTo>
                        <a:lnTo>
                          <a:pt x="161" y="1583"/>
                        </a:lnTo>
                        <a:lnTo>
                          <a:pt x="114" y="1463"/>
                        </a:lnTo>
                        <a:lnTo>
                          <a:pt x="78" y="1343"/>
                        </a:lnTo>
                        <a:lnTo>
                          <a:pt x="48" y="1229"/>
                        </a:lnTo>
                        <a:lnTo>
                          <a:pt x="24" y="1115"/>
                        </a:lnTo>
                        <a:lnTo>
                          <a:pt x="12" y="1001"/>
                        </a:lnTo>
                        <a:lnTo>
                          <a:pt x="6" y="893"/>
                        </a:lnTo>
                        <a:lnTo>
                          <a:pt x="12" y="797"/>
                        </a:lnTo>
                        <a:lnTo>
                          <a:pt x="18" y="701"/>
                        </a:lnTo>
                        <a:lnTo>
                          <a:pt x="42" y="612"/>
                        </a:lnTo>
                        <a:lnTo>
                          <a:pt x="66" y="528"/>
                        </a:lnTo>
                        <a:lnTo>
                          <a:pt x="96" y="450"/>
                        </a:lnTo>
                        <a:lnTo>
                          <a:pt x="138" y="378"/>
                        </a:lnTo>
                        <a:lnTo>
                          <a:pt x="185" y="306"/>
                        </a:lnTo>
                        <a:lnTo>
                          <a:pt x="239" y="246"/>
                        </a:lnTo>
                        <a:lnTo>
                          <a:pt x="341" y="162"/>
                        </a:lnTo>
                        <a:lnTo>
                          <a:pt x="454" y="96"/>
                        </a:lnTo>
                        <a:lnTo>
                          <a:pt x="580" y="48"/>
                        </a:lnTo>
                        <a:lnTo>
                          <a:pt x="723" y="18"/>
                        </a:lnTo>
                        <a:lnTo>
                          <a:pt x="867" y="6"/>
                        </a:lnTo>
                        <a:lnTo>
                          <a:pt x="1028" y="6"/>
                        </a:lnTo>
                        <a:lnTo>
                          <a:pt x="1196" y="30"/>
                        </a:lnTo>
                        <a:lnTo>
                          <a:pt x="1363" y="66"/>
                        </a:lnTo>
                        <a:lnTo>
                          <a:pt x="1543" y="120"/>
                        </a:lnTo>
                        <a:lnTo>
                          <a:pt x="1722" y="192"/>
                        </a:lnTo>
                        <a:lnTo>
                          <a:pt x="1901" y="282"/>
                        </a:lnTo>
                        <a:lnTo>
                          <a:pt x="2087" y="378"/>
                        </a:lnTo>
                        <a:lnTo>
                          <a:pt x="2272" y="498"/>
                        </a:lnTo>
                        <a:lnTo>
                          <a:pt x="2451" y="624"/>
                        </a:lnTo>
                        <a:lnTo>
                          <a:pt x="2631" y="773"/>
                        </a:lnTo>
                        <a:lnTo>
                          <a:pt x="2804" y="929"/>
                        </a:lnTo>
                        <a:lnTo>
                          <a:pt x="3019" y="1151"/>
                        </a:lnTo>
                        <a:lnTo>
                          <a:pt x="3115" y="1265"/>
                        </a:lnTo>
                        <a:lnTo>
                          <a:pt x="3211" y="1385"/>
                        </a:lnTo>
                        <a:lnTo>
                          <a:pt x="3295" y="1505"/>
                        </a:lnTo>
                        <a:lnTo>
                          <a:pt x="3378" y="1625"/>
                        </a:lnTo>
                        <a:lnTo>
                          <a:pt x="3450" y="1745"/>
                        </a:lnTo>
                        <a:lnTo>
                          <a:pt x="3522" y="1864"/>
                        </a:lnTo>
                        <a:lnTo>
                          <a:pt x="3582" y="1984"/>
                        </a:lnTo>
                        <a:lnTo>
                          <a:pt x="3635" y="2104"/>
                        </a:lnTo>
                        <a:lnTo>
                          <a:pt x="3677" y="2224"/>
                        </a:lnTo>
                        <a:lnTo>
                          <a:pt x="3719" y="2344"/>
                        </a:lnTo>
                        <a:lnTo>
                          <a:pt x="3749" y="2458"/>
                        </a:lnTo>
                        <a:lnTo>
                          <a:pt x="3773" y="2572"/>
                        </a:lnTo>
                        <a:lnTo>
                          <a:pt x="3785" y="2686"/>
                        </a:lnTo>
                        <a:lnTo>
                          <a:pt x="3791" y="2794"/>
                        </a:lnTo>
                        <a:lnTo>
                          <a:pt x="3779" y="2955"/>
                        </a:lnTo>
                        <a:lnTo>
                          <a:pt x="3749" y="3105"/>
                        </a:lnTo>
                        <a:lnTo>
                          <a:pt x="3695" y="3243"/>
                        </a:lnTo>
                        <a:lnTo>
                          <a:pt x="3623" y="3363"/>
                        </a:lnTo>
                        <a:lnTo>
                          <a:pt x="3629" y="3363"/>
                        </a:lnTo>
                        <a:lnTo>
                          <a:pt x="3701" y="3243"/>
                        </a:lnTo>
                        <a:lnTo>
                          <a:pt x="3749" y="3111"/>
                        </a:lnTo>
                        <a:lnTo>
                          <a:pt x="3779" y="2967"/>
                        </a:lnTo>
                        <a:lnTo>
                          <a:pt x="3791" y="2806"/>
                        </a:lnTo>
                        <a:lnTo>
                          <a:pt x="3791" y="2800"/>
                        </a:lnTo>
                        <a:lnTo>
                          <a:pt x="3791" y="2794"/>
                        </a:lnTo>
                        <a:lnTo>
                          <a:pt x="3785" y="2686"/>
                        </a:lnTo>
                        <a:lnTo>
                          <a:pt x="3773" y="2572"/>
                        </a:lnTo>
                        <a:lnTo>
                          <a:pt x="3749" y="2458"/>
                        </a:lnTo>
                        <a:lnTo>
                          <a:pt x="3719" y="2338"/>
                        </a:lnTo>
                        <a:lnTo>
                          <a:pt x="3683" y="2224"/>
                        </a:lnTo>
                        <a:lnTo>
                          <a:pt x="3635" y="2104"/>
                        </a:lnTo>
                        <a:lnTo>
                          <a:pt x="3582" y="1984"/>
                        </a:lnTo>
                        <a:lnTo>
                          <a:pt x="3522" y="1864"/>
                        </a:lnTo>
                        <a:lnTo>
                          <a:pt x="3456" y="1739"/>
                        </a:lnTo>
                        <a:lnTo>
                          <a:pt x="3378" y="1619"/>
                        </a:lnTo>
                        <a:lnTo>
                          <a:pt x="3300" y="1499"/>
                        </a:lnTo>
                        <a:lnTo>
                          <a:pt x="3211" y="1385"/>
                        </a:lnTo>
                        <a:lnTo>
                          <a:pt x="3121" y="1265"/>
                        </a:lnTo>
                        <a:lnTo>
                          <a:pt x="3019" y="1151"/>
                        </a:lnTo>
                        <a:lnTo>
                          <a:pt x="2804" y="929"/>
                        </a:lnTo>
                        <a:lnTo>
                          <a:pt x="2631" y="767"/>
                        </a:lnTo>
                        <a:lnTo>
                          <a:pt x="2451" y="624"/>
                        </a:lnTo>
                        <a:lnTo>
                          <a:pt x="2272" y="492"/>
                        </a:lnTo>
                        <a:lnTo>
                          <a:pt x="2087" y="378"/>
                        </a:lnTo>
                        <a:lnTo>
                          <a:pt x="1901" y="276"/>
                        </a:lnTo>
                        <a:lnTo>
                          <a:pt x="1722" y="192"/>
                        </a:lnTo>
                        <a:lnTo>
                          <a:pt x="1543" y="120"/>
                        </a:lnTo>
                        <a:lnTo>
                          <a:pt x="1363" y="66"/>
                        </a:lnTo>
                        <a:lnTo>
                          <a:pt x="1190" y="24"/>
                        </a:lnTo>
                        <a:lnTo>
                          <a:pt x="1028" y="6"/>
                        </a:lnTo>
                        <a:lnTo>
                          <a:pt x="867" y="0"/>
                        </a:lnTo>
                        <a:lnTo>
                          <a:pt x="717" y="12"/>
                        </a:lnTo>
                        <a:lnTo>
                          <a:pt x="580" y="42"/>
                        </a:lnTo>
                        <a:lnTo>
                          <a:pt x="448" y="90"/>
                        </a:lnTo>
                        <a:lnTo>
                          <a:pt x="335" y="162"/>
                        </a:lnTo>
                        <a:lnTo>
                          <a:pt x="233" y="246"/>
                        </a:lnTo>
                        <a:lnTo>
                          <a:pt x="179" y="306"/>
                        </a:lnTo>
                        <a:lnTo>
                          <a:pt x="132" y="378"/>
                        </a:lnTo>
                        <a:lnTo>
                          <a:pt x="90" y="450"/>
                        </a:lnTo>
                        <a:lnTo>
                          <a:pt x="60" y="528"/>
                        </a:lnTo>
                        <a:lnTo>
                          <a:pt x="36" y="612"/>
                        </a:lnTo>
                        <a:lnTo>
                          <a:pt x="12" y="701"/>
                        </a:lnTo>
                        <a:lnTo>
                          <a:pt x="6" y="797"/>
                        </a:lnTo>
                        <a:lnTo>
                          <a:pt x="0" y="893"/>
                        </a:lnTo>
                        <a:lnTo>
                          <a:pt x="6" y="1001"/>
                        </a:lnTo>
                        <a:lnTo>
                          <a:pt x="24" y="1115"/>
                        </a:lnTo>
                        <a:lnTo>
                          <a:pt x="42" y="1229"/>
                        </a:lnTo>
                        <a:lnTo>
                          <a:pt x="78" y="1343"/>
                        </a:lnTo>
                        <a:lnTo>
                          <a:pt x="114" y="1463"/>
                        </a:lnTo>
                        <a:lnTo>
                          <a:pt x="161" y="1583"/>
                        </a:lnTo>
                        <a:lnTo>
                          <a:pt x="215" y="1703"/>
                        </a:lnTo>
                        <a:lnTo>
                          <a:pt x="275" y="1822"/>
                        </a:lnTo>
                        <a:lnTo>
                          <a:pt x="341" y="1942"/>
                        </a:lnTo>
                        <a:lnTo>
                          <a:pt x="413" y="2062"/>
                        </a:lnTo>
                        <a:lnTo>
                          <a:pt x="496" y="2182"/>
                        </a:lnTo>
                        <a:lnTo>
                          <a:pt x="580" y="2302"/>
                        </a:lnTo>
                        <a:lnTo>
                          <a:pt x="676" y="2422"/>
                        </a:lnTo>
                        <a:lnTo>
                          <a:pt x="771" y="2536"/>
                        </a:lnTo>
                        <a:lnTo>
                          <a:pt x="987" y="2758"/>
                        </a:lnTo>
                        <a:lnTo>
                          <a:pt x="1184" y="2931"/>
                        </a:lnTo>
                        <a:lnTo>
                          <a:pt x="1387" y="3093"/>
                        </a:lnTo>
                        <a:lnTo>
                          <a:pt x="1596" y="3237"/>
                        </a:lnTo>
                        <a:lnTo>
                          <a:pt x="1800" y="3363"/>
                        </a:lnTo>
                        <a:lnTo>
                          <a:pt x="1806" y="3363"/>
                        </a:lnTo>
                        <a:lnTo>
                          <a:pt x="1596" y="3237"/>
                        </a:lnTo>
                        <a:lnTo>
                          <a:pt x="1393" y="3093"/>
                        </a:lnTo>
                        <a:lnTo>
                          <a:pt x="1190" y="2931"/>
                        </a:lnTo>
                        <a:lnTo>
                          <a:pt x="993" y="2758"/>
                        </a:lnTo>
                        <a:lnTo>
                          <a:pt x="993" y="2758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705" name="Freeform 9"/>
                  <p:cNvSpPr>
                    <a:spLocks/>
                  </p:cNvSpPr>
                  <p:nvPr userDrawn="1"/>
                </p:nvSpPr>
                <p:spPr bwMode="hidden">
                  <a:xfrm>
                    <a:off x="514" y="1091"/>
                    <a:ext cx="3538" cy="3225"/>
                  </a:xfrm>
                  <a:custGeom>
                    <a:avLst/>
                    <a:gdLst/>
                    <a:ahLst/>
                    <a:cxnLst>
                      <a:cxn ang="0">
                        <a:pos x="538" y="2146"/>
                      </a:cxn>
                      <a:cxn ang="0">
                        <a:pos x="317" y="1816"/>
                      </a:cxn>
                      <a:cxn ang="0">
                        <a:pos x="149" y="1481"/>
                      </a:cxn>
                      <a:cxn ang="0">
                        <a:pos x="41" y="1151"/>
                      </a:cxn>
                      <a:cxn ang="0">
                        <a:pos x="0" y="839"/>
                      </a:cxn>
                      <a:cxn ang="0">
                        <a:pos x="30" y="575"/>
                      </a:cxn>
                      <a:cxn ang="0">
                        <a:pos x="125" y="354"/>
                      </a:cxn>
                      <a:cxn ang="0">
                        <a:pos x="317" y="150"/>
                      </a:cxn>
                      <a:cxn ang="0">
                        <a:pos x="669" y="12"/>
                      </a:cxn>
                      <a:cxn ang="0">
                        <a:pos x="1112" y="24"/>
                      </a:cxn>
                      <a:cxn ang="0">
                        <a:pos x="1608" y="174"/>
                      </a:cxn>
                      <a:cxn ang="0">
                        <a:pos x="2116" y="456"/>
                      </a:cxn>
                      <a:cxn ang="0">
                        <a:pos x="2613" y="857"/>
                      </a:cxn>
                      <a:cxn ang="0">
                        <a:pos x="3073" y="1391"/>
                      </a:cxn>
                      <a:cxn ang="0">
                        <a:pos x="3276" y="1726"/>
                      </a:cxn>
                      <a:cxn ang="0">
                        <a:pos x="3426" y="2062"/>
                      </a:cxn>
                      <a:cxn ang="0">
                        <a:pos x="3509" y="2386"/>
                      </a:cxn>
                      <a:cxn ang="0">
                        <a:pos x="3521" y="2680"/>
                      </a:cxn>
                      <a:cxn ang="0">
                        <a:pos x="3474" y="2931"/>
                      </a:cxn>
                      <a:cxn ang="0">
                        <a:pos x="3360" y="3141"/>
                      </a:cxn>
                      <a:cxn ang="0">
                        <a:pos x="3282" y="3225"/>
                      </a:cxn>
                      <a:cxn ang="0">
                        <a:pos x="3312" y="3201"/>
                      </a:cxn>
                      <a:cxn ang="0">
                        <a:pos x="3444" y="3009"/>
                      </a:cxn>
                      <a:cxn ang="0">
                        <a:pos x="3515" y="2769"/>
                      </a:cxn>
                      <a:cxn ang="0">
                        <a:pos x="3521" y="2488"/>
                      </a:cxn>
                      <a:cxn ang="0">
                        <a:pos x="3462" y="2170"/>
                      </a:cxn>
                      <a:cxn ang="0">
                        <a:pos x="3336" y="1834"/>
                      </a:cxn>
                      <a:cxn ang="0">
                        <a:pos x="3145" y="1499"/>
                      </a:cxn>
                      <a:cxn ang="0">
                        <a:pos x="2816" y="1061"/>
                      </a:cxn>
                      <a:cxn ang="0">
                        <a:pos x="2284" y="575"/>
                      </a:cxn>
                      <a:cxn ang="0">
                        <a:pos x="1775" y="252"/>
                      </a:cxn>
                      <a:cxn ang="0">
                        <a:pos x="1273" y="60"/>
                      </a:cxn>
                      <a:cxn ang="0">
                        <a:pos x="807" y="0"/>
                      </a:cxn>
                      <a:cxn ang="0">
                        <a:pos x="418" y="84"/>
                      </a:cxn>
                      <a:cxn ang="0">
                        <a:pos x="167" y="288"/>
                      </a:cxn>
                      <a:cxn ang="0">
                        <a:pos x="53" y="498"/>
                      </a:cxn>
                      <a:cxn ang="0">
                        <a:pos x="0" y="749"/>
                      </a:cxn>
                      <a:cxn ang="0">
                        <a:pos x="18" y="1043"/>
                      </a:cxn>
                      <a:cxn ang="0">
                        <a:pos x="101" y="1373"/>
                      </a:cxn>
                      <a:cxn ang="0">
                        <a:pos x="251" y="1708"/>
                      </a:cxn>
                      <a:cxn ang="0">
                        <a:pos x="454" y="2038"/>
                      </a:cxn>
                      <a:cxn ang="0">
                        <a:pos x="914" y="2572"/>
                      </a:cxn>
                      <a:cxn ang="0">
                        <a:pos x="1255" y="2865"/>
                      </a:cxn>
                      <a:cxn ang="0">
                        <a:pos x="1608" y="3099"/>
                      </a:cxn>
                      <a:cxn ang="0">
                        <a:pos x="1853" y="3225"/>
                      </a:cxn>
                      <a:cxn ang="0">
                        <a:pos x="1494" y="3027"/>
                      </a:cxn>
                      <a:cxn ang="0">
                        <a:pos x="1142" y="2769"/>
                      </a:cxn>
                    </a:cxnLst>
                    <a:rect l="0" t="0" r="r" b="b"/>
                    <a:pathLst>
                      <a:path w="3527" h="3225">
                        <a:moveTo>
                          <a:pt x="914" y="2572"/>
                        </a:moveTo>
                        <a:lnTo>
                          <a:pt x="717" y="2362"/>
                        </a:lnTo>
                        <a:lnTo>
                          <a:pt x="538" y="2146"/>
                        </a:lnTo>
                        <a:lnTo>
                          <a:pt x="460" y="2038"/>
                        </a:lnTo>
                        <a:lnTo>
                          <a:pt x="382" y="1930"/>
                        </a:lnTo>
                        <a:lnTo>
                          <a:pt x="317" y="1816"/>
                        </a:lnTo>
                        <a:lnTo>
                          <a:pt x="251" y="1702"/>
                        </a:lnTo>
                        <a:lnTo>
                          <a:pt x="197" y="1589"/>
                        </a:lnTo>
                        <a:lnTo>
                          <a:pt x="149" y="1481"/>
                        </a:lnTo>
                        <a:lnTo>
                          <a:pt x="107" y="1367"/>
                        </a:lnTo>
                        <a:lnTo>
                          <a:pt x="71" y="1259"/>
                        </a:lnTo>
                        <a:lnTo>
                          <a:pt x="41" y="1151"/>
                        </a:lnTo>
                        <a:lnTo>
                          <a:pt x="18" y="1043"/>
                        </a:lnTo>
                        <a:lnTo>
                          <a:pt x="6" y="941"/>
                        </a:lnTo>
                        <a:lnTo>
                          <a:pt x="0" y="839"/>
                        </a:lnTo>
                        <a:lnTo>
                          <a:pt x="6" y="749"/>
                        </a:lnTo>
                        <a:lnTo>
                          <a:pt x="12" y="659"/>
                        </a:lnTo>
                        <a:lnTo>
                          <a:pt x="30" y="575"/>
                        </a:lnTo>
                        <a:lnTo>
                          <a:pt x="59" y="498"/>
                        </a:lnTo>
                        <a:lnTo>
                          <a:pt x="89" y="420"/>
                        </a:lnTo>
                        <a:lnTo>
                          <a:pt x="125" y="354"/>
                        </a:lnTo>
                        <a:lnTo>
                          <a:pt x="173" y="288"/>
                        </a:lnTo>
                        <a:lnTo>
                          <a:pt x="221" y="228"/>
                        </a:lnTo>
                        <a:lnTo>
                          <a:pt x="317" y="150"/>
                        </a:lnTo>
                        <a:lnTo>
                          <a:pt x="424" y="90"/>
                        </a:lnTo>
                        <a:lnTo>
                          <a:pt x="544" y="42"/>
                        </a:lnTo>
                        <a:lnTo>
                          <a:pt x="669" y="12"/>
                        </a:lnTo>
                        <a:lnTo>
                          <a:pt x="813" y="0"/>
                        </a:lnTo>
                        <a:lnTo>
                          <a:pt x="956" y="6"/>
                        </a:lnTo>
                        <a:lnTo>
                          <a:pt x="1112" y="24"/>
                        </a:lnTo>
                        <a:lnTo>
                          <a:pt x="1273" y="60"/>
                        </a:lnTo>
                        <a:lnTo>
                          <a:pt x="1441" y="114"/>
                        </a:lnTo>
                        <a:lnTo>
                          <a:pt x="1608" y="174"/>
                        </a:lnTo>
                        <a:lnTo>
                          <a:pt x="1775" y="258"/>
                        </a:lnTo>
                        <a:lnTo>
                          <a:pt x="1949" y="348"/>
                        </a:lnTo>
                        <a:lnTo>
                          <a:pt x="2116" y="456"/>
                        </a:lnTo>
                        <a:lnTo>
                          <a:pt x="2284" y="575"/>
                        </a:lnTo>
                        <a:lnTo>
                          <a:pt x="2451" y="713"/>
                        </a:lnTo>
                        <a:lnTo>
                          <a:pt x="2613" y="857"/>
                        </a:lnTo>
                        <a:lnTo>
                          <a:pt x="2810" y="1067"/>
                        </a:lnTo>
                        <a:lnTo>
                          <a:pt x="2989" y="1283"/>
                        </a:lnTo>
                        <a:lnTo>
                          <a:pt x="3073" y="1391"/>
                        </a:lnTo>
                        <a:lnTo>
                          <a:pt x="3145" y="1505"/>
                        </a:lnTo>
                        <a:lnTo>
                          <a:pt x="3216" y="1612"/>
                        </a:lnTo>
                        <a:lnTo>
                          <a:pt x="3276" y="1726"/>
                        </a:lnTo>
                        <a:lnTo>
                          <a:pt x="3330" y="1840"/>
                        </a:lnTo>
                        <a:lnTo>
                          <a:pt x="3384" y="1948"/>
                        </a:lnTo>
                        <a:lnTo>
                          <a:pt x="3426" y="2062"/>
                        </a:lnTo>
                        <a:lnTo>
                          <a:pt x="3462" y="2170"/>
                        </a:lnTo>
                        <a:lnTo>
                          <a:pt x="3491" y="2278"/>
                        </a:lnTo>
                        <a:lnTo>
                          <a:pt x="3509" y="2386"/>
                        </a:lnTo>
                        <a:lnTo>
                          <a:pt x="3521" y="2488"/>
                        </a:lnTo>
                        <a:lnTo>
                          <a:pt x="3527" y="2590"/>
                        </a:lnTo>
                        <a:lnTo>
                          <a:pt x="3521" y="2680"/>
                        </a:lnTo>
                        <a:lnTo>
                          <a:pt x="3515" y="2769"/>
                        </a:lnTo>
                        <a:lnTo>
                          <a:pt x="3497" y="2853"/>
                        </a:lnTo>
                        <a:lnTo>
                          <a:pt x="3474" y="2931"/>
                        </a:lnTo>
                        <a:lnTo>
                          <a:pt x="3438" y="3009"/>
                        </a:lnTo>
                        <a:lnTo>
                          <a:pt x="3402" y="3075"/>
                        </a:lnTo>
                        <a:lnTo>
                          <a:pt x="3360" y="3141"/>
                        </a:lnTo>
                        <a:lnTo>
                          <a:pt x="3306" y="3201"/>
                        </a:lnTo>
                        <a:lnTo>
                          <a:pt x="3294" y="3213"/>
                        </a:lnTo>
                        <a:lnTo>
                          <a:pt x="3282" y="3225"/>
                        </a:lnTo>
                        <a:lnTo>
                          <a:pt x="3288" y="3225"/>
                        </a:lnTo>
                        <a:lnTo>
                          <a:pt x="3300" y="3213"/>
                        </a:lnTo>
                        <a:lnTo>
                          <a:pt x="3312" y="3201"/>
                        </a:lnTo>
                        <a:lnTo>
                          <a:pt x="3366" y="3141"/>
                        </a:lnTo>
                        <a:lnTo>
                          <a:pt x="3408" y="3075"/>
                        </a:lnTo>
                        <a:lnTo>
                          <a:pt x="3444" y="3009"/>
                        </a:lnTo>
                        <a:lnTo>
                          <a:pt x="3474" y="2931"/>
                        </a:lnTo>
                        <a:lnTo>
                          <a:pt x="3497" y="2853"/>
                        </a:lnTo>
                        <a:lnTo>
                          <a:pt x="3515" y="2769"/>
                        </a:lnTo>
                        <a:lnTo>
                          <a:pt x="3527" y="2680"/>
                        </a:lnTo>
                        <a:lnTo>
                          <a:pt x="3527" y="2590"/>
                        </a:lnTo>
                        <a:lnTo>
                          <a:pt x="3521" y="2488"/>
                        </a:lnTo>
                        <a:lnTo>
                          <a:pt x="3509" y="2386"/>
                        </a:lnTo>
                        <a:lnTo>
                          <a:pt x="3491" y="2278"/>
                        </a:lnTo>
                        <a:lnTo>
                          <a:pt x="3462" y="2170"/>
                        </a:lnTo>
                        <a:lnTo>
                          <a:pt x="3426" y="2056"/>
                        </a:lnTo>
                        <a:lnTo>
                          <a:pt x="3384" y="1948"/>
                        </a:lnTo>
                        <a:lnTo>
                          <a:pt x="3336" y="1834"/>
                        </a:lnTo>
                        <a:lnTo>
                          <a:pt x="3276" y="1726"/>
                        </a:lnTo>
                        <a:lnTo>
                          <a:pt x="3216" y="1612"/>
                        </a:lnTo>
                        <a:lnTo>
                          <a:pt x="3145" y="1499"/>
                        </a:lnTo>
                        <a:lnTo>
                          <a:pt x="3073" y="1391"/>
                        </a:lnTo>
                        <a:lnTo>
                          <a:pt x="2989" y="1277"/>
                        </a:lnTo>
                        <a:lnTo>
                          <a:pt x="2816" y="1061"/>
                        </a:lnTo>
                        <a:lnTo>
                          <a:pt x="2613" y="857"/>
                        </a:lnTo>
                        <a:lnTo>
                          <a:pt x="2451" y="707"/>
                        </a:lnTo>
                        <a:lnTo>
                          <a:pt x="2284" y="575"/>
                        </a:lnTo>
                        <a:lnTo>
                          <a:pt x="2116" y="456"/>
                        </a:lnTo>
                        <a:lnTo>
                          <a:pt x="1949" y="348"/>
                        </a:lnTo>
                        <a:lnTo>
                          <a:pt x="1775" y="252"/>
                        </a:lnTo>
                        <a:lnTo>
                          <a:pt x="1608" y="174"/>
                        </a:lnTo>
                        <a:lnTo>
                          <a:pt x="1435" y="108"/>
                        </a:lnTo>
                        <a:lnTo>
                          <a:pt x="1273" y="60"/>
                        </a:lnTo>
                        <a:lnTo>
                          <a:pt x="1112" y="24"/>
                        </a:lnTo>
                        <a:lnTo>
                          <a:pt x="956" y="0"/>
                        </a:lnTo>
                        <a:lnTo>
                          <a:pt x="807" y="0"/>
                        </a:lnTo>
                        <a:lnTo>
                          <a:pt x="669" y="12"/>
                        </a:lnTo>
                        <a:lnTo>
                          <a:pt x="538" y="42"/>
                        </a:lnTo>
                        <a:lnTo>
                          <a:pt x="418" y="84"/>
                        </a:lnTo>
                        <a:lnTo>
                          <a:pt x="311" y="150"/>
                        </a:lnTo>
                        <a:lnTo>
                          <a:pt x="215" y="228"/>
                        </a:lnTo>
                        <a:lnTo>
                          <a:pt x="167" y="288"/>
                        </a:lnTo>
                        <a:lnTo>
                          <a:pt x="119" y="354"/>
                        </a:lnTo>
                        <a:lnTo>
                          <a:pt x="83" y="420"/>
                        </a:lnTo>
                        <a:lnTo>
                          <a:pt x="53" y="498"/>
                        </a:lnTo>
                        <a:lnTo>
                          <a:pt x="30" y="575"/>
                        </a:lnTo>
                        <a:lnTo>
                          <a:pt x="12" y="659"/>
                        </a:lnTo>
                        <a:lnTo>
                          <a:pt x="0" y="749"/>
                        </a:lnTo>
                        <a:lnTo>
                          <a:pt x="0" y="839"/>
                        </a:lnTo>
                        <a:lnTo>
                          <a:pt x="6" y="941"/>
                        </a:lnTo>
                        <a:lnTo>
                          <a:pt x="18" y="1043"/>
                        </a:lnTo>
                        <a:lnTo>
                          <a:pt x="35" y="1151"/>
                        </a:lnTo>
                        <a:lnTo>
                          <a:pt x="65" y="1259"/>
                        </a:lnTo>
                        <a:lnTo>
                          <a:pt x="101" y="1373"/>
                        </a:lnTo>
                        <a:lnTo>
                          <a:pt x="143" y="1481"/>
                        </a:lnTo>
                        <a:lnTo>
                          <a:pt x="191" y="1595"/>
                        </a:lnTo>
                        <a:lnTo>
                          <a:pt x="251" y="1708"/>
                        </a:lnTo>
                        <a:lnTo>
                          <a:pt x="311" y="1816"/>
                        </a:lnTo>
                        <a:lnTo>
                          <a:pt x="382" y="1930"/>
                        </a:lnTo>
                        <a:lnTo>
                          <a:pt x="454" y="2038"/>
                        </a:lnTo>
                        <a:lnTo>
                          <a:pt x="538" y="2152"/>
                        </a:lnTo>
                        <a:lnTo>
                          <a:pt x="717" y="2368"/>
                        </a:lnTo>
                        <a:lnTo>
                          <a:pt x="914" y="2572"/>
                        </a:lnTo>
                        <a:lnTo>
                          <a:pt x="1028" y="2674"/>
                        </a:lnTo>
                        <a:lnTo>
                          <a:pt x="1142" y="2775"/>
                        </a:lnTo>
                        <a:lnTo>
                          <a:pt x="1255" y="2865"/>
                        </a:lnTo>
                        <a:lnTo>
                          <a:pt x="1369" y="2949"/>
                        </a:lnTo>
                        <a:lnTo>
                          <a:pt x="1488" y="3027"/>
                        </a:lnTo>
                        <a:lnTo>
                          <a:pt x="1608" y="3099"/>
                        </a:lnTo>
                        <a:lnTo>
                          <a:pt x="1722" y="3165"/>
                        </a:lnTo>
                        <a:lnTo>
                          <a:pt x="1841" y="3225"/>
                        </a:lnTo>
                        <a:lnTo>
                          <a:pt x="1853" y="3225"/>
                        </a:lnTo>
                        <a:lnTo>
                          <a:pt x="1734" y="3165"/>
                        </a:lnTo>
                        <a:lnTo>
                          <a:pt x="1614" y="3099"/>
                        </a:lnTo>
                        <a:lnTo>
                          <a:pt x="1494" y="3027"/>
                        </a:lnTo>
                        <a:lnTo>
                          <a:pt x="1375" y="2949"/>
                        </a:lnTo>
                        <a:lnTo>
                          <a:pt x="1261" y="2865"/>
                        </a:lnTo>
                        <a:lnTo>
                          <a:pt x="1142" y="2769"/>
                        </a:lnTo>
                        <a:lnTo>
                          <a:pt x="914" y="2572"/>
                        </a:lnTo>
                        <a:lnTo>
                          <a:pt x="914" y="257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grpSp>
                <p:nvGrpSpPr>
                  <p:cNvPr id="7209" name="Group 10"/>
                  <p:cNvGrpSpPr>
                    <a:grpSpLocks/>
                  </p:cNvGrpSpPr>
                  <p:nvPr userDrawn="1"/>
                </p:nvGrpSpPr>
                <p:grpSpPr bwMode="auto">
                  <a:xfrm>
                    <a:off x="0" y="522"/>
                    <a:ext cx="4751" cy="3794"/>
                    <a:chOff x="0" y="522"/>
                    <a:chExt cx="4751" cy="3794"/>
                  </a:xfrm>
                </p:grpSpPr>
                <p:sp>
                  <p:nvSpPr>
                    <p:cNvPr id="29707" name="Freeform 11"/>
                    <p:cNvSpPr>
                      <a:spLocks/>
                    </p:cNvSpPr>
                    <p:nvPr userDrawn="1"/>
                  </p:nvSpPr>
                  <p:spPr bwMode="hidden">
                    <a:xfrm>
                      <a:off x="400" y="522"/>
                      <a:ext cx="4264" cy="3794"/>
                    </a:xfrm>
                    <a:custGeom>
                      <a:avLst/>
                      <a:gdLst/>
                      <a:ahLst/>
                      <a:cxnLst>
                        <a:cxn ang="0">
                          <a:pos x="4245" y="3237"/>
                        </a:cxn>
                        <a:cxn ang="0">
                          <a:pos x="4203" y="2961"/>
                        </a:cxn>
                        <a:cxn ang="0">
                          <a:pos x="4120" y="2679"/>
                        </a:cxn>
                        <a:cxn ang="0">
                          <a:pos x="4000" y="2391"/>
                        </a:cxn>
                        <a:cxn ang="0">
                          <a:pos x="3845" y="2098"/>
                        </a:cxn>
                        <a:cxn ang="0">
                          <a:pos x="3659" y="1810"/>
                        </a:cxn>
                        <a:cxn ang="0">
                          <a:pos x="3438" y="1528"/>
                        </a:cxn>
                        <a:cxn ang="0">
                          <a:pos x="3193" y="1252"/>
                        </a:cxn>
                        <a:cxn ang="0">
                          <a:pos x="2858" y="935"/>
                        </a:cxn>
                        <a:cxn ang="0">
                          <a:pos x="2434" y="605"/>
                        </a:cxn>
                        <a:cxn ang="0">
                          <a:pos x="1991" y="341"/>
                        </a:cxn>
                        <a:cxn ang="0">
                          <a:pos x="1549" y="143"/>
                        </a:cxn>
                        <a:cxn ang="0">
                          <a:pos x="1124" y="35"/>
                        </a:cxn>
                        <a:cxn ang="0">
                          <a:pos x="741" y="0"/>
                        </a:cxn>
                        <a:cxn ang="0">
                          <a:pos x="401" y="47"/>
                        </a:cxn>
                        <a:cxn ang="0">
                          <a:pos x="120" y="173"/>
                        </a:cxn>
                        <a:cxn ang="0">
                          <a:pos x="0" y="269"/>
                        </a:cxn>
                        <a:cxn ang="0">
                          <a:pos x="263" y="101"/>
                        </a:cxn>
                        <a:cxn ang="0">
                          <a:pos x="586" y="18"/>
                        </a:cxn>
                        <a:cxn ang="0">
                          <a:pos x="957" y="18"/>
                        </a:cxn>
                        <a:cxn ang="0">
                          <a:pos x="1357" y="95"/>
                        </a:cxn>
                        <a:cxn ang="0">
                          <a:pos x="1782" y="245"/>
                        </a:cxn>
                        <a:cxn ang="0">
                          <a:pos x="2212" y="467"/>
                        </a:cxn>
                        <a:cxn ang="0">
                          <a:pos x="2643" y="761"/>
                        </a:cxn>
                        <a:cxn ang="0">
                          <a:pos x="3061" y="1120"/>
                        </a:cxn>
                        <a:cxn ang="0">
                          <a:pos x="3318" y="1390"/>
                        </a:cxn>
                        <a:cxn ang="0">
                          <a:pos x="3552" y="1666"/>
                        </a:cxn>
                        <a:cxn ang="0">
                          <a:pos x="3755" y="1954"/>
                        </a:cxn>
                        <a:cxn ang="0">
                          <a:pos x="3922" y="2247"/>
                        </a:cxn>
                        <a:cxn ang="0">
                          <a:pos x="4060" y="2535"/>
                        </a:cxn>
                        <a:cxn ang="0">
                          <a:pos x="4162" y="2823"/>
                        </a:cxn>
                        <a:cxn ang="0">
                          <a:pos x="4221" y="3105"/>
                        </a:cxn>
                        <a:cxn ang="0">
                          <a:pos x="4245" y="3368"/>
                        </a:cxn>
                        <a:cxn ang="0">
                          <a:pos x="4233" y="3590"/>
                        </a:cxn>
                        <a:cxn ang="0">
                          <a:pos x="4185" y="3794"/>
                        </a:cxn>
                        <a:cxn ang="0">
                          <a:pos x="4215" y="3692"/>
                        </a:cxn>
                        <a:cxn ang="0">
                          <a:pos x="4245" y="3482"/>
                        </a:cxn>
                        <a:cxn ang="0">
                          <a:pos x="4251" y="3368"/>
                        </a:cxn>
                      </a:cxnLst>
                      <a:rect l="0" t="0" r="r" b="b"/>
                      <a:pathLst>
                        <a:path w="4251" h="3794">
                          <a:moveTo>
                            <a:pt x="4251" y="3368"/>
                          </a:moveTo>
                          <a:lnTo>
                            <a:pt x="4245" y="3237"/>
                          </a:lnTo>
                          <a:lnTo>
                            <a:pt x="4227" y="3099"/>
                          </a:lnTo>
                          <a:lnTo>
                            <a:pt x="4203" y="2961"/>
                          </a:lnTo>
                          <a:lnTo>
                            <a:pt x="4167" y="2823"/>
                          </a:lnTo>
                          <a:lnTo>
                            <a:pt x="4120" y="2679"/>
                          </a:lnTo>
                          <a:lnTo>
                            <a:pt x="4066" y="2535"/>
                          </a:lnTo>
                          <a:lnTo>
                            <a:pt x="4000" y="2391"/>
                          </a:lnTo>
                          <a:lnTo>
                            <a:pt x="3928" y="2247"/>
                          </a:lnTo>
                          <a:lnTo>
                            <a:pt x="3845" y="2098"/>
                          </a:lnTo>
                          <a:lnTo>
                            <a:pt x="3755" y="1954"/>
                          </a:lnTo>
                          <a:lnTo>
                            <a:pt x="3659" y="1810"/>
                          </a:lnTo>
                          <a:lnTo>
                            <a:pt x="3552" y="1666"/>
                          </a:lnTo>
                          <a:lnTo>
                            <a:pt x="3438" y="1528"/>
                          </a:lnTo>
                          <a:lnTo>
                            <a:pt x="3318" y="1390"/>
                          </a:lnTo>
                          <a:lnTo>
                            <a:pt x="3193" y="1252"/>
                          </a:lnTo>
                          <a:lnTo>
                            <a:pt x="3061" y="1120"/>
                          </a:lnTo>
                          <a:lnTo>
                            <a:pt x="2858" y="935"/>
                          </a:lnTo>
                          <a:lnTo>
                            <a:pt x="2649" y="761"/>
                          </a:lnTo>
                          <a:lnTo>
                            <a:pt x="2434" y="605"/>
                          </a:lnTo>
                          <a:lnTo>
                            <a:pt x="2212" y="467"/>
                          </a:lnTo>
                          <a:lnTo>
                            <a:pt x="1991" y="341"/>
                          </a:lnTo>
                          <a:lnTo>
                            <a:pt x="1770" y="233"/>
                          </a:lnTo>
                          <a:lnTo>
                            <a:pt x="1549" y="143"/>
                          </a:lnTo>
                          <a:lnTo>
                            <a:pt x="1327" y="77"/>
                          </a:lnTo>
                          <a:lnTo>
                            <a:pt x="1124" y="35"/>
                          </a:lnTo>
                          <a:lnTo>
                            <a:pt x="927" y="6"/>
                          </a:lnTo>
                          <a:lnTo>
                            <a:pt x="741" y="0"/>
                          </a:lnTo>
                          <a:lnTo>
                            <a:pt x="568" y="18"/>
                          </a:lnTo>
                          <a:lnTo>
                            <a:pt x="401" y="47"/>
                          </a:lnTo>
                          <a:lnTo>
                            <a:pt x="257" y="101"/>
                          </a:lnTo>
                          <a:lnTo>
                            <a:pt x="120" y="173"/>
                          </a:lnTo>
                          <a:lnTo>
                            <a:pt x="0" y="263"/>
                          </a:lnTo>
                          <a:lnTo>
                            <a:pt x="0" y="269"/>
                          </a:lnTo>
                          <a:lnTo>
                            <a:pt x="126" y="173"/>
                          </a:lnTo>
                          <a:lnTo>
                            <a:pt x="263" y="101"/>
                          </a:lnTo>
                          <a:lnTo>
                            <a:pt x="419" y="47"/>
                          </a:lnTo>
                          <a:lnTo>
                            <a:pt x="586" y="18"/>
                          </a:lnTo>
                          <a:lnTo>
                            <a:pt x="765" y="6"/>
                          </a:lnTo>
                          <a:lnTo>
                            <a:pt x="957" y="18"/>
                          </a:lnTo>
                          <a:lnTo>
                            <a:pt x="1154" y="47"/>
                          </a:lnTo>
                          <a:lnTo>
                            <a:pt x="1357" y="95"/>
                          </a:lnTo>
                          <a:lnTo>
                            <a:pt x="1567" y="161"/>
                          </a:lnTo>
                          <a:lnTo>
                            <a:pt x="1782" y="245"/>
                          </a:lnTo>
                          <a:lnTo>
                            <a:pt x="1997" y="347"/>
                          </a:lnTo>
                          <a:lnTo>
                            <a:pt x="2212" y="467"/>
                          </a:lnTo>
                          <a:lnTo>
                            <a:pt x="2428" y="605"/>
                          </a:lnTo>
                          <a:lnTo>
                            <a:pt x="2643" y="761"/>
                          </a:lnTo>
                          <a:lnTo>
                            <a:pt x="2858" y="935"/>
                          </a:lnTo>
                          <a:lnTo>
                            <a:pt x="3061" y="1120"/>
                          </a:lnTo>
                          <a:lnTo>
                            <a:pt x="3193" y="1252"/>
                          </a:lnTo>
                          <a:lnTo>
                            <a:pt x="3318" y="1390"/>
                          </a:lnTo>
                          <a:lnTo>
                            <a:pt x="3438" y="1528"/>
                          </a:lnTo>
                          <a:lnTo>
                            <a:pt x="3552" y="1666"/>
                          </a:lnTo>
                          <a:lnTo>
                            <a:pt x="3653" y="1810"/>
                          </a:lnTo>
                          <a:lnTo>
                            <a:pt x="3755" y="1954"/>
                          </a:lnTo>
                          <a:lnTo>
                            <a:pt x="3839" y="2104"/>
                          </a:lnTo>
                          <a:lnTo>
                            <a:pt x="3922" y="2247"/>
                          </a:lnTo>
                          <a:lnTo>
                            <a:pt x="3994" y="2391"/>
                          </a:lnTo>
                          <a:lnTo>
                            <a:pt x="4060" y="2535"/>
                          </a:lnTo>
                          <a:lnTo>
                            <a:pt x="4114" y="2679"/>
                          </a:lnTo>
                          <a:lnTo>
                            <a:pt x="4162" y="2823"/>
                          </a:lnTo>
                          <a:lnTo>
                            <a:pt x="4197" y="2967"/>
                          </a:lnTo>
                          <a:lnTo>
                            <a:pt x="4221" y="3105"/>
                          </a:lnTo>
                          <a:lnTo>
                            <a:pt x="4239" y="3237"/>
                          </a:lnTo>
                          <a:lnTo>
                            <a:pt x="4245" y="3368"/>
                          </a:lnTo>
                          <a:lnTo>
                            <a:pt x="4245" y="3482"/>
                          </a:lnTo>
                          <a:lnTo>
                            <a:pt x="4233" y="3590"/>
                          </a:lnTo>
                          <a:lnTo>
                            <a:pt x="4215" y="3692"/>
                          </a:lnTo>
                          <a:lnTo>
                            <a:pt x="4185" y="3794"/>
                          </a:lnTo>
                          <a:lnTo>
                            <a:pt x="4185" y="3794"/>
                          </a:lnTo>
                          <a:lnTo>
                            <a:pt x="4215" y="3692"/>
                          </a:lnTo>
                          <a:lnTo>
                            <a:pt x="4239" y="3590"/>
                          </a:lnTo>
                          <a:lnTo>
                            <a:pt x="4245" y="3482"/>
                          </a:lnTo>
                          <a:lnTo>
                            <a:pt x="4251" y="3368"/>
                          </a:lnTo>
                          <a:lnTo>
                            <a:pt x="4251" y="3368"/>
                          </a:lnTo>
                          <a:close/>
                        </a:path>
                      </a:pathLst>
                    </a:custGeom>
                    <a:solidFill>
                      <a:schemeClr val="accent2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ru-RU" dirty="0"/>
                    </a:p>
                  </p:txBody>
                </p:sp>
                <p:grpSp>
                  <p:nvGrpSpPr>
                    <p:cNvPr id="7211" name="Group 12"/>
                    <p:cNvGrpSpPr>
                      <a:grpSpLocks/>
                    </p:cNvGrpSpPr>
                    <p:nvPr userDrawn="1"/>
                  </p:nvGrpSpPr>
                  <p:grpSpPr bwMode="auto">
                    <a:xfrm>
                      <a:off x="0" y="659"/>
                      <a:ext cx="4751" cy="3657"/>
                      <a:chOff x="0" y="659"/>
                      <a:chExt cx="4751" cy="3657"/>
                    </a:xfrm>
                  </p:grpSpPr>
                  <p:sp>
                    <p:nvSpPr>
                      <p:cNvPr id="29709" name="Freeform 13"/>
                      <p:cNvSpPr>
                        <a:spLocks/>
                      </p:cNvSpPr>
                      <p:nvPr userDrawn="1"/>
                    </p:nvSpPr>
                    <p:spPr bwMode="hidden">
                      <a:xfrm>
                        <a:off x="400" y="659"/>
                        <a:ext cx="4121" cy="3657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61" y="186"/>
                          </a:cxn>
                          <a:cxn ang="0">
                            <a:pos x="442" y="54"/>
                          </a:cxn>
                          <a:cxn ang="0">
                            <a:pos x="771" y="6"/>
                          </a:cxn>
                          <a:cxn ang="0">
                            <a:pos x="1136" y="36"/>
                          </a:cxn>
                          <a:cxn ang="0">
                            <a:pos x="1537" y="144"/>
                          </a:cxn>
                          <a:cxn ang="0">
                            <a:pos x="1949" y="324"/>
                          </a:cxn>
                          <a:cxn ang="0">
                            <a:pos x="2368" y="570"/>
                          </a:cxn>
                          <a:cxn ang="0">
                            <a:pos x="2780" y="888"/>
                          </a:cxn>
                          <a:cxn ang="0">
                            <a:pos x="3103" y="1193"/>
                          </a:cxn>
                          <a:cxn ang="0">
                            <a:pos x="3336" y="1451"/>
                          </a:cxn>
                          <a:cxn ang="0">
                            <a:pos x="3540" y="1721"/>
                          </a:cxn>
                          <a:cxn ang="0">
                            <a:pos x="3719" y="1997"/>
                          </a:cxn>
                          <a:cxn ang="0">
                            <a:pos x="3863" y="2272"/>
                          </a:cxn>
                          <a:cxn ang="0">
                            <a:pos x="3976" y="2548"/>
                          </a:cxn>
                          <a:cxn ang="0">
                            <a:pos x="4060" y="2818"/>
                          </a:cxn>
                          <a:cxn ang="0">
                            <a:pos x="4102" y="3070"/>
                          </a:cxn>
                          <a:cxn ang="0">
                            <a:pos x="4102" y="3321"/>
                          </a:cxn>
                          <a:cxn ang="0">
                            <a:pos x="4060" y="3549"/>
                          </a:cxn>
                          <a:cxn ang="0">
                            <a:pos x="4030" y="3657"/>
                          </a:cxn>
                          <a:cxn ang="0">
                            <a:pos x="4090" y="3447"/>
                          </a:cxn>
                          <a:cxn ang="0">
                            <a:pos x="4108" y="3213"/>
                          </a:cxn>
                          <a:cxn ang="0">
                            <a:pos x="4102" y="3070"/>
                          </a:cxn>
                          <a:cxn ang="0">
                            <a:pos x="4060" y="2812"/>
                          </a:cxn>
                          <a:cxn ang="0">
                            <a:pos x="3982" y="2548"/>
                          </a:cxn>
                          <a:cxn ang="0">
                            <a:pos x="3869" y="2272"/>
                          </a:cxn>
                          <a:cxn ang="0">
                            <a:pos x="3725" y="1997"/>
                          </a:cxn>
                          <a:cxn ang="0">
                            <a:pos x="3546" y="1721"/>
                          </a:cxn>
                          <a:cxn ang="0">
                            <a:pos x="3342" y="1451"/>
                          </a:cxn>
                          <a:cxn ang="0">
                            <a:pos x="3109" y="1187"/>
                          </a:cxn>
                          <a:cxn ang="0">
                            <a:pos x="2792" y="888"/>
                          </a:cxn>
                          <a:cxn ang="0">
                            <a:pos x="2386" y="576"/>
                          </a:cxn>
                          <a:cxn ang="0">
                            <a:pos x="1967" y="330"/>
                          </a:cxn>
                          <a:cxn ang="0">
                            <a:pos x="1543" y="144"/>
                          </a:cxn>
                          <a:cxn ang="0">
                            <a:pos x="1130" y="30"/>
                          </a:cxn>
                          <a:cxn ang="0">
                            <a:pos x="753" y="0"/>
                          </a:cxn>
                          <a:cxn ang="0">
                            <a:pos x="431" y="54"/>
                          </a:cxn>
                          <a:cxn ang="0">
                            <a:pos x="161" y="186"/>
                          </a:cxn>
                          <a:cxn ang="0">
                            <a:pos x="24" y="306"/>
                          </a:cxn>
                          <a:cxn ang="0">
                            <a:pos x="0" y="336"/>
                          </a:cxn>
                          <a:cxn ang="0">
                            <a:pos x="48" y="282"/>
                          </a:cxn>
                        </a:cxnLst>
                        <a:rect l="0" t="0" r="r" b="b"/>
                        <a:pathLst>
                          <a:path w="4108" h="3657">
                            <a:moveTo>
                              <a:pt x="48" y="282"/>
                            </a:moveTo>
                            <a:lnTo>
                              <a:pt x="161" y="186"/>
                            </a:lnTo>
                            <a:lnTo>
                              <a:pt x="293" y="108"/>
                            </a:lnTo>
                            <a:lnTo>
                              <a:pt x="442" y="54"/>
                            </a:lnTo>
                            <a:lnTo>
                              <a:pt x="598" y="18"/>
                            </a:lnTo>
                            <a:lnTo>
                              <a:pt x="771" y="6"/>
                            </a:lnTo>
                            <a:lnTo>
                              <a:pt x="951" y="12"/>
                            </a:lnTo>
                            <a:lnTo>
                              <a:pt x="1136" y="36"/>
                            </a:lnTo>
                            <a:lnTo>
                              <a:pt x="1333" y="84"/>
                            </a:lnTo>
                            <a:lnTo>
                              <a:pt x="1537" y="144"/>
                            </a:lnTo>
                            <a:lnTo>
                              <a:pt x="1740" y="222"/>
                            </a:lnTo>
                            <a:lnTo>
                              <a:pt x="1949" y="324"/>
                            </a:lnTo>
                            <a:lnTo>
                              <a:pt x="2158" y="438"/>
                            </a:lnTo>
                            <a:lnTo>
                              <a:pt x="2368" y="570"/>
                            </a:lnTo>
                            <a:lnTo>
                              <a:pt x="2577" y="720"/>
                            </a:lnTo>
                            <a:lnTo>
                              <a:pt x="2780" y="888"/>
                            </a:lnTo>
                            <a:lnTo>
                              <a:pt x="2978" y="1067"/>
                            </a:lnTo>
                            <a:lnTo>
                              <a:pt x="3103" y="1193"/>
                            </a:lnTo>
                            <a:lnTo>
                              <a:pt x="3223" y="1319"/>
                            </a:lnTo>
                            <a:lnTo>
                              <a:pt x="3336" y="1451"/>
                            </a:lnTo>
                            <a:lnTo>
                              <a:pt x="3444" y="1589"/>
                            </a:lnTo>
                            <a:lnTo>
                              <a:pt x="3540" y="1721"/>
                            </a:lnTo>
                            <a:lnTo>
                              <a:pt x="3635" y="1859"/>
                            </a:lnTo>
                            <a:lnTo>
                              <a:pt x="3719" y="1997"/>
                            </a:lnTo>
                            <a:lnTo>
                              <a:pt x="3797" y="2134"/>
                            </a:lnTo>
                            <a:lnTo>
                              <a:pt x="3863" y="2272"/>
                            </a:lnTo>
                            <a:lnTo>
                              <a:pt x="3928" y="2410"/>
                            </a:lnTo>
                            <a:lnTo>
                              <a:pt x="3976" y="2548"/>
                            </a:lnTo>
                            <a:lnTo>
                              <a:pt x="4024" y="2680"/>
                            </a:lnTo>
                            <a:lnTo>
                              <a:pt x="4060" y="2818"/>
                            </a:lnTo>
                            <a:lnTo>
                              <a:pt x="4084" y="2944"/>
                            </a:lnTo>
                            <a:lnTo>
                              <a:pt x="4102" y="3070"/>
                            </a:lnTo>
                            <a:lnTo>
                              <a:pt x="4108" y="3195"/>
                            </a:lnTo>
                            <a:lnTo>
                              <a:pt x="4102" y="3321"/>
                            </a:lnTo>
                            <a:lnTo>
                              <a:pt x="4090" y="3441"/>
                            </a:lnTo>
                            <a:lnTo>
                              <a:pt x="4060" y="3549"/>
                            </a:lnTo>
                            <a:lnTo>
                              <a:pt x="4024" y="3657"/>
                            </a:lnTo>
                            <a:lnTo>
                              <a:pt x="4030" y="3657"/>
                            </a:lnTo>
                            <a:lnTo>
                              <a:pt x="4066" y="3555"/>
                            </a:lnTo>
                            <a:lnTo>
                              <a:pt x="4090" y="3447"/>
                            </a:lnTo>
                            <a:lnTo>
                              <a:pt x="4102" y="3333"/>
                            </a:lnTo>
                            <a:lnTo>
                              <a:pt x="4108" y="3213"/>
                            </a:lnTo>
                            <a:lnTo>
                              <a:pt x="4108" y="3195"/>
                            </a:lnTo>
                            <a:lnTo>
                              <a:pt x="4102" y="3070"/>
                            </a:lnTo>
                            <a:lnTo>
                              <a:pt x="4084" y="2944"/>
                            </a:lnTo>
                            <a:lnTo>
                              <a:pt x="4060" y="2812"/>
                            </a:lnTo>
                            <a:lnTo>
                              <a:pt x="4024" y="2680"/>
                            </a:lnTo>
                            <a:lnTo>
                              <a:pt x="3982" y="2548"/>
                            </a:lnTo>
                            <a:lnTo>
                              <a:pt x="3928" y="2410"/>
                            </a:lnTo>
                            <a:lnTo>
                              <a:pt x="3869" y="2272"/>
                            </a:lnTo>
                            <a:lnTo>
                              <a:pt x="3803" y="2134"/>
                            </a:lnTo>
                            <a:lnTo>
                              <a:pt x="3725" y="1997"/>
                            </a:lnTo>
                            <a:lnTo>
                              <a:pt x="3641" y="1859"/>
                            </a:lnTo>
                            <a:lnTo>
                              <a:pt x="3546" y="1721"/>
                            </a:lnTo>
                            <a:lnTo>
                              <a:pt x="3450" y="1583"/>
                            </a:lnTo>
                            <a:lnTo>
                              <a:pt x="3342" y="1451"/>
                            </a:lnTo>
                            <a:lnTo>
                              <a:pt x="3229" y="1319"/>
                            </a:lnTo>
                            <a:lnTo>
                              <a:pt x="3109" y="1187"/>
                            </a:lnTo>
                            <a:lnTo>
                              <a:pt x="2984" y="1061"/>
                            </a:lnTo>
                            <a:lnTo>
                              <a:pt x="2792" y="888"/>
                            </a:lnTo>
                            <a:lnTo>
                              <a:pt x="2589" y="726"/>
                            </a:lnTo>
                            <a:lnTo>
                              <a:pt x="2386" y="576"/>
                            </a:lnTo>
                            <a:lnTo>
                              <a:pt x="2176" y="444"/>
                            </a:lnTo>
                            <a:lnTo>
                              <a:pt x="1967" y="330"/>
                            </a:lnTo>
                            <a:lnTo>
                              <a:pt x="1752" y="228"/>
                            </a:lnTo>
                            <a:lnTo>
                              <a:pt x="1543" y="144"/>
                            </a:lnTo>
                            <a:lnTo>
                              <a:pt x="1333" y="78"/>
                            </a:lnTo>
                            <a:lnTo>
                              <a:pt x="1130" y="30"/>
                            </a:lnTo>
                            <a:lnTo>
                              <a:pt x="939" y="6"/>
                            </a:lnTo>
                            <a:lnTo>
                              <a:pt x="753" y="0"/>
                            </a:lnTo>
                            <a:lnTo>
                              <a:pt x="586" y="18"/>
                            </a:lnTo>
                            <a:lnTo>
                              <a:pt x="431" y="54"/>
                            </a:lnTo>
                            <a:lnTo>
                              <a:pt x="287" y="108"/>
                            </a:lnTo>
                            <a:lnTo>
                              <a:pt x="161" y="186"/>
                            </a:lnTo>
                            <a:lnTo>
                              <a:pt x="48" y="282"/>
                            </a:lnTo>
                            <a:lnTo>
                              <a:pt x="24" y="306"/>
                            </a:lnTo>
                            <a:lnTo>
                              <a:pt x="0" y="330"/>
                            </a:lnTo>
                            <a:lnTo>
                              <a:pt x="0" y="336"/>
                            </a:lnTo>
                            <a:lnTo>
                              <a:pt x="24" y="312"/>
                            </a:lnTo>
                            <a:lnTo>
                              <a:pt x="48" y="282"/>
                            </a:lnTo>
                            <a:lnTo>
                              <a:pt x="48" y="282"/>
                            </a:lnTo>
                            <a:close/>
                          </a:path>
                        </a:pathLst>
                      </a:custGeom>
                      <a:solidFill>
                        <a:schemeClr val="accent2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pPr>
                          <a:defRPr/>
                        </a:pPr>
                        <a:endParaRPr lang="ru-RU" dirty="0"/>
                      </a:p>
                    </p:txBody>
                  </p:sp>
                  <p:grpSp>
                    <p:nvGrpSpPr>
                      <p:cNvPr id="7213" name="Group 14"/>
                      <p:cNvGrpSpPr>
                        <a:grpSpLocks/>
                      </p:cNvGrpSpPr>
                      <p:nvPr userDrawn="1"/>
                    </p:nvGrpSpPr>
                    <p:grpSpPr bwMode="auto">
                      <a:xfrm>
                        <a:off x="0" y="808"/>
                        <a:ext cx="4751" cy="3508"/>
                        <a:chOff x="-400" y="808"/>
                        <a:chExt cx="4751" cy="3508"/>
                      </a:xfrm>
                    </p:grpSpPr>
                    <p:sp>
                      <p:nvSpPr>
                        <p:cNvPr id="29711" name="Line 1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876" y="809"/>
                          <a:ext cx="1242" cy="1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2" name="Line 1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10" y="2117"/>
                          <a:ext cx="1921" cy="37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3" name="Line 1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57" y="1886"/>
                          <a:ext cx="2029" cy="59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4" name="Line 1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327" y="1599"/>
                          <a:ext cx="2175" cy="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5" name="Line 1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00" y="1259"/>
                          <a:ext cx="2334" cy="11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6" name="Line 2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79" y="872"/>
                          <a:ext cx="1891" cy="16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7" name="Line 2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50" y="2329"/>
                          <a:ext cx="1806" cy="19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8" name="Line 2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109" y="2514"/>
                          <a:ext cx="1720" cy="3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19" name="Line 2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45" y="2785"/>
                          <a:ext cx="849" cy="80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0" name="Line 2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68" y="2669"/>
                          <a:ext cx="1295" cy="5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1" name="Line 2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34" y="2588"/>
                          <a:ext cx="1576" cy="2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2" name="Line 2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01" y="2985"/>
                          <a:ext cx="141" cy="10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3" name="Line 2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292" y="3013"/>
                          <a:ext cx="47" cy="105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4" name="Line 2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1" y="3034"/>
                          <a:ext cx="47" cy="10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5" name="Line 2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5" y="3059"/>
                          <a:ext cx="145" cy="110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6" name="Line 3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0" y="3090"/>
                          <a:ext cx="255" cy="112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7" name="Line 3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14" y="3117"/>
                          <a:ext cx="365" cy="11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8" name="Line 3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37" y="3181"/>
                          <a:ext cx="567" cy="107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29" name="Line 3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54" y="3209"/>
                          <a:ext cx="663" cy="101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0" name="Line 3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75" y="3238"/>
                          <a:ext cx="745" cy="95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1" name="Line 3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93" y="3266"/>
                          <a:ext cx="849" cy="90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2" name="Line 3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12" y="3293"/>
                          <a:ext cx="950" cy="8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3" name="Line 3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29" y="3321"/>
                          <a:ext cx="1056" cy="78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4" name="Line 3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52" y="3356"/>
                          <a:ext cx="1173" cy="72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5" name="Line 3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69" y="3388"/>
                          <a:ext cx="1315" cy="66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6" name="Line 4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493" y="3426"/>
                          <a:ext cx="1469" cy="58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7" name="Line 4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11" y="3464"/>
                          <a:ext cx="1649" cy="4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8" name="Line 4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28" y="3518"/>
                          <a:ext cx="1885" cy="3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39" name="Line 4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52" y="3586"/>
                          <a:ext cx="2168" cy="24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40" name="Line 4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577" y="3670"/>
                          <a:ext cx="2528" cy="6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41" name="Line 4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21" y="3545"/>
                          <a:ext cx="2730" cy="17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42" name="Line 4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682" y="3297"/>
                          <a:ext cx="2635" cy="40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43" name="Line 4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82" y="2845"/>
                          <a:ext cx="2370" cy="78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44" name="Line 4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60" y="1992"/>
                          <a:ext cx="1530" cy="14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45" name="Line 4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14" y="1727"/>
                          <a:ext cx="1219" cy="1629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46" name="Freeform 50"/>
                        <p:cNvSpPr>
                          <a:spLocks/>
                        </p:cNvSpPr>
                        <p:nvPr userDrawn="1"/>
                      </p:nvSpPr>
                      <p:spPr bwMode="hidden">
                        <a:xfrm>
                          <a:off x="0" y="2548"/>
                          <a:ext cx="1542" cy="1768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909" y="1264"/>
                            </a:cxn>
                            <a:cxn ang="0">
                              <a:pos x="1058" y="1402"/>
                            </a:cxn>
                            <a:cxn ang="0">
                              <a:pos x="1214" y="1528"/>
                            </a:cxn>
                            <a:cxn ang="0">
                              <a:pos x="1369" y="1654"/>
                            </a:cxn>
                            <a:cxn ang="0">
                              <a:pos x="1531" y="1768"/>
                            </a:cxn>
                            <a:cxn ang="0">
                              <a:pos x="1537" y="1768"/>
                            </a:cxn>
                            <a:cxn ang="0">
                              <a:pos x="1375" y="1654"/>
                            </a:cxn>
                            <a:cxn ang="0">
                              <a:pos x="1220" y="1534"/>
                            </a:cxn>
                            <a:cxn ang="0">
                              <a:pos x="1064" y="1402"/>
                            </a:cxn>
                            <a:cxn ang="0">
                              <a:pos x="915" y="1258"/>
                            </a:cxn>
                            <a:cxn ang="0">
                              <a:pos x="765" y="1115"/>
                            </a:cxn>
                            <a:cxn ang="0">
                              <a:pos x="628" y="959"/>
                            </a:cxn>
                            <a:cxn ang="0">
                              <a:pos x="496" y="803"/>
                            </a:cxn>
                            <a:cxn ang="0">
                              <a:pos x="377" y="647"/>
                            </a:cxn>
                            <a:cxn ang="0">
                              <a:pos x="269" y="485"/>
                            </a:cxn>
                            <a:cxn ang="0">
                              <a:pos x="167" y="323"/>
                            </a:cxn>
                            <a:cxn ang="0">
                              <a:pos x="78" y="161"/>
                            </a:cxn>
                            <a:cxn ang="0">
                              <a:pos x="0" y="0"/>
                            </a:cxn>
                            <a:cxn ang="0">
                              <a:pos x="0" y="12"/>
                            </a:cxn>
                            <a:cxn ang="0">
                              <a:pos x="78" y="173"/>
                            </a:cxn>
                            <a:cxn ang="0">
                              <a:pos x="167" y="335"/>
                            </a:cxn>
                            <a:cxn ang="0">
                              <a:pos x="269" y="491"/>
                            </a:cxn>
                            <a:cxn ang="0">
                              <a:pos x="377" y="653"/>
                            </a:cxn>
                            <a:cxn ang="0">
                              <a:pos x="496" y="809"/>
                            </a:cxn>
                            <a:cxn ang="0">
                              <a:pos x="628" y="965"/>
                            </a:cxn>
                            <a:cxn ang="0">
                              <a:pos x="765" y="1121"/>
                            </a:cxn>
                            <a:cxn ang="0">
                              <a:pos x="909" y="1264"/>
                            </a:cxn>
                            <a:cxn ang="0">
                              <a:pos x="909" y="1264"/>
                            </a:cxn>
                          </a:cxnLst>
                          <a:rect l="0" t="0" r="r" b="b"/>
                          <a:pathLst>
                            <a:path w="1537" h="1768">
                              <a:moveTo>
                                <a:pt x="909" y="1264"/>
                              </a:moveTo>
                              <a:lnTo>
                                <a:pt x="1058" y="1402"/>
                              </a:lnTo>
                              <a:lnTo>
                                <a:pt x="1214" y="1528"/>
                              </a:lnTo>
                              <a:lnTo>
                                <a:pt x="1369" y="1654"/>
                              </a:lnTo>
                              <a:lnTo>
                                <a:pt x="1531" y="1768"/>
                              </a:lnTo>
                              <a:lnTo>
                                <a:pt x="1537" y="1768"/>
                              </a:lnTo>
                              <a:lnTo>
                                <a:pt x="1375" y="1654"/>
                              </a:lnTo>
                              <a:lnTo>
                                <a:pt x="1220" y="1534"/>
                              </a:lnTo>
                              <a:lnTo>
                                <a:pt x="1064" y="1402"/>
                              </a:lnTo>
                              <a:lnTo>
                                <a:pt x="915" y="1258"/>
                              </a:lnTo>
                              <a:lnTo>
                                <a:pt x="765" y="1115"/>
                              </a:lnTo>
                              <a:lnTo>
                                <a:pt x="628" y="959"/>
                              </a:lnTo>
                              <a:lnTo>
                                <a:pt x="496" y="803"/>
                              </a:lnTo>
                              <a:lnTo>
                                <a:pt x="377" y="647"/>
                              </a:lnTo>
                              <a:lnTo>
                                <a:pt x="269" y="485"/>
                              </a:lnTo>
                              <a:lnTo>
                                <a:pt x="167" y="323"/>
                              </a:lnTo>
                              <a:lnTo>
                                <a:pt x="78" y="161"/>
                              </a:lnTo>
                              <a:lnTo>
                                <a:pt x="0" y="0"/>
                              </a:lnTo>
                              <a:lnTo>
                                <a:pt x="0" y="12"/>
                              </a:lnTo>
                              <a:lnTo>
                                <a:pt x="78" y="173"/>
                              </a:lnTo>
                              <a:lnTo>
                                <a:pt x="167" y="335"/>
                              </a:lnTo>
                              <a:lnTo>
                                <a:pt x="269" y="491"/>
                              </a:lnTo>
                              <a:lnTo>
                                <a:pt x="377" y="653"/>
                              </a:lnTo>
                              <a:lnTo>
                                <a:pt x="496" y="809"/>
                              </a:lnTo>
                              <a:lnTo>
                                <a:pt x="628" y="965"/>
                              </a:lnTo>
                              <a:lnTo>
                                <a:pt x="765" y="1121"/>
                              </a:lnTo>
                              <a:lnTo>
                                <a:pt x="909" y="1264"/>
                              </a:lnTo>
                              <a:lnTo>
                                <a:pt x="909" y="1264"/>
                              </a:lnTo>
                              <a:close/>
                            </a:path>
                          </a:pathLst>
                        </a:custGeom>
                        <a:solidFill>
                          <a:schemeClr val="accent2"/>
                        </a:solidFill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grpSp>
                      <p:nvGrpSpPr>
                        <p:cNvPr id="7250" name="Group 51"/>
                        <p:cNvGrpSpPr>
                          <a:grpSpLocks/>
                        </p:cNvGrpSpPr>
                        <p:nvPr userDrawn="1"/>
                      </p:nvGrpSpPr>
                      <p:grpSpPr bwMode="auto">
                        <a:xfrm>
                          <a:off x="0" y="1812"/>
                          <a:ext cx="3672" cy="2049"/>
                          <a:chOff x="5" y="1816"/>
                          <a:chExt cx="3672" cy="2049"/>
                        </a:xfrm>
                      </p:grpSpPr>
                      <p:sp>
                        <p:nvSpPr>
                          <p:cNvPr id="29748" name="Oval 5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544" y="2861"/>
                            <a:ext cx="161" cy="280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49" name="Oval 5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90" y="2750"/>
                            <a:ext cx="281" cy="50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0" name="Oval 54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415" y="2563"/>
                            <a:ext cx="471" cy="813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1" name="Oval 55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357" y="2400"/>
                            <a:ext cx="623" cy="112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2" name="Oval 56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94" y="2200"/>
                            <a:ext cx="786" cy="1467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3" name="Oval 57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238" y="2040"/>
                            <a:ext cx="972" cy="1779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4" name="Oval 58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165" y="1857"/>
                            <a:ext cx="1167" cy="2094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5" name="Oval 59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85" y="1698"/>
                            <a:ext cx="1346" cy="2398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6" name="Oval 60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1004" y="1528"/>
                            <a:ext cx="1563" cy="269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7" name="Oval 61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19839">
                            <a:off x="938" y="1349"/>
                            <a:ext cx="1711" cy="3016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8" name="Oval 62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865139">
                            <a:off x="877" y="1187"/>
                            <a:ext cx="1880" cy="3345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  <p:sp>
                        <p:nvSpPr>
                          <p:cNvPr id="29759" name="Oval 63"/>
                          <p:cNvSpPr>
                            <a:spLocks noChangeArrowheads="1"/>
                          </p:cNvSpPr>
                          <p:nvPr userDrawn="1"/>
                        </p:nvSpPr>
                        <p:spPr bwMode="hidden">
                          <a:xfrm rot="-2780025">
                            <a:off x="827" y="994"/>
                            <a:ext cx="2049" cy="3672"/>
                          </a:xfrm>
                          <a:prstGeom prst="ellipse">
                            <a:avLst/>
                          </a:prstGeom>
                          <a:noFill/>
                          <a:ln w="9525">
                            <a:solidFill>
                              <a:schemeClr val="accent2"/>
                            </a:solidFill>
                            <a:round/>
                            <a:headEnd/>
                            <a:tailEnd/>
                          </a:ln>
                          <a:effectLst/>
                        </p:spPr>
                        <p:txBody>
                          <a:bodyPr wrap="none" anchor="ctr"/>
                          <a:lstStyle/>
                          <a:p>
                            <a:pPr>
                              <a:defRPr/>
                            </a:pPr>
                            <a:endParaRPr lang="ru-RU" dirty="0"/>
                          </a:p>
                        </p:txBody>
                      </p:sp>
                    </p:grpSp>
                    <p:sp>
                      <p:nvSpPr>
                        <p:cNvPr id="29760" name="Line 6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flipV="1">
                          <a:off x="1656" y="1164"/>
                          <a:ext cx="831" cy="17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1" name="Line 6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615780" flipV="1">
                          <a:off x="1811" y="1299"/>
                          <a:ext cx="819" cy="172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2" name="Line 6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139441" flipV="1">
                          <a:off x="1963" y="1148"/>
                          <a:ext cx="383" cy="189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3" name="Line 6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061104" flipV="1">
                          <a:off x="1921" y="1332"/>
                          <a:ext cx="744" cy="176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4" name="Line 6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2202167" flipV="1">
                          <a:off x="2217" y="1314"/>
                          <a:ext cx="311" cy="191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5" name="Line 6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39" y="1549"/>
                          <a:ext cx="895" cy="172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6" name="Line 7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2024" y="1649"/>
                          <a:ext cx="1049" cy="166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7" name="Line 7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85" y="1876"/>
                          <a:ext cx="1357" cy="151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8" name="Line 7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936" y="2115"/>
                          <a:ext cx="1686" cy="13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69" name="Line 7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97" y="2287"/>
                          <a:ext cx="1880" cy="122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0" name="Line 7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55" y="2458"/>
                          <a:ext cx="2060" cy="10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1" name="Line 7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823" y="2640"/>
                          <a:ext cx="2224" cy="95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2" name="Line 7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V="1">
                          <a:off x="1737" y="3059"/>
                          <a:ext cx="2520" cy="61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3" name="Line 7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>
                          <a:off x="1324" y="3150"/>
                          <a:ext cx="472" cy="112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4" name="Line 7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121" y="2961"/>
                          <a:ext cx="220" cy="101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5" name="Line 7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1041" y="2935"/>
                          <a:ext cx="304" cy="99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6" name="Line 8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957" y="2910"/>
                          <a:ext cx="394" cy="9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7" name="Line 8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80" y="2885"/>
                          <a:ext cx="478" cy="943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8" name="Line 8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801" y="2863"/>
                          <a:ext cx="561" cy="91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79" name="Line 8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717" y="2836"/>
                          <a:ext cx="656" cy="8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0" name="Line 8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631" y="2810"/>
                          <a:ext cx="752" cy="84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1" name="Line 8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462" y="2758"/>
                          <a:ext cx="946" cy="75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2" name="Line 8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365" y="2729"/>
                          <a:ext cx="1058" cy="6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3" name="Line 8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265" y="2697"/>
                          <a:ext cx="1174" cy="63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4" name="Line 8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55" y="2632"/>
                          <a:ext cx="1431" cy="48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5" name="Line 8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1" y="2607"/>
                          <a:ext cx="1513" cy="37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6" name="Line 90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>
                          <a:off x="-72" y="2570"/>
                          <a:ext cx="1648" cy="107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7" name="Line 91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237" y="1095"/>
                          <a:ext cx="2219" cy="1364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8" name="Line 92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-43" y="962"/>
                          <a:ext cx="2071" cy="1541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89" name="Line 93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418" y="826"/>
                          <a:ext cx="1672" cy="178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90" name="Line 94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634" y="808"/>
                          <a:ext cx="1473" cy="185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91" name="Line 95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094" y="827"/>
                          <a:ext cx="1030" cy="1945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92" name="Line 96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302" y="857"/>
                          <a:ext cx="829" cy="197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93" name="Line 97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496" y="901"/>
                          <a:ext cx="633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94" name="Line 98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679" y="952"/>
                          <a:ext cx="447" cy="1978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  <p:sp>
                      <p:nvSpPr>
                        <p:cNvPr id="29795" name="Line 99"/>
                        <p:cNvSpPr>
                          <a:spLocks noChangeShapeType="1"/>
                        </p:cNvSpPr>
                        <p:nvPr userDrawn="1"/>
                      </p:nvSpPr>
                      <p:spPr bwMode="hidden">
                        <a:xfrm rot="1678521" flipH="1" flipV="1">
                          <a:off x="1859" y="1013"/>
                          <a:ext cx="261" cy="196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accent2"/>
                          </a:solidFill>
                          <a:round/>
                          <a:headEnd/>
                          <a:tailEnd/>
                        </a:ln>
                        <a:effectLst/>
                      </p:spPr>
                      <p:txBody>
                        <a:bodyPr/>
                        <a:lstStyle/>
                        <a:p>
                          <a:pPr>
                            <a:defRPr/>
                          </a:pPr>
                          <a:endParaRPr lang="ru-RU" dirty="0"/>
                        </a:p>
                      </p:txBody>
                    </p:sp>
                  </p:grpSp>
                </p:grpSp>
              </p:grpSp>
            </p:grpSp>
          </p:grpSp>
          <p:grpSp>
            <p:nvGrpSpPr>
              <p:cNvPr id="7191" name="Group 100"/>
              <p:cNvGrpSpPr>
                <a:grpSpLocks/>
              </p:cNvGrpSpPr>
              <p:nvPr userDrawn="1"/>
            </p:nvGrpSpPr>
            <p:grpSpPr bwMode="auto">
              <a:xfrm>
                <a:off x="402" y="1454"/>
                <a:ext cx="2787" cy="2866"/>
                <a:chOff x="2" y="1454"/>
                <a:chExt cx="2787" cy="2866"/>
              </a:xfrm>
            </p:grpSpPr>
            <p:sp>
              <p:nvSpPr>
                <p:cNvPr id="29797" name="Line 101"/>
                <p:cNvSpPr>
                  <a:spLocks noChangeShapeType="1"/>
                </p:cNvSpPr>
                <p:nvPr userDrawn="1"/>
              </p:nvSpPr>
              <p:spPr bwMode="hidden">
                <a:xfrm rot="1678521" flipV="1">
                  <a:off x="2057" y="1454"/>
                  <a:ext cx="732" cy="1778"/>
                </a:xfrm>
                <a:prstGeom prst="lin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9798" name="Line 102"/>
                <p:cNvSpPr>
                  <a:spLocks noChangeShapeType="1"/>
                </p:cNvSpPr>
                <p:nvPr userDrawn="1"/>
              </p:nvSpPr>
              <p:spPr bwMode="hidden">
                <a:xfrm flipH="1" flipV="1">
                  <a:off x="870" y="3854"/>
                  <a:ext cx="223" cy="463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grpSp>
              <p:nvGrpSpPr>
                <p:cNvPr id="7194" name="Group 103"/>
                <p:cNvGrpSpPr>
                  <a:grpSpLocks/>
                </p:cNvGrpSpPr>
                <p:nvPr userDrawn="1"/>
              </p:nvGrpSpPr>
              <p:grpSpPr bwMode="auto">
                <a:xfrm>
                  <a:off x="2" y="2738"/>
                  <a:ext cx="1317" cy="1582"/>
                  <a:chOff x="2" y="2738"/>
                  <a:chExt cx="1317" cy="1582"/>
                </a:xfrm>
              </p:grpSpPr>
              <p:sp>
                <p:nvSpPr>
                  <p:cNvPr id="29800" name="Line 104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697" y="3855"/>
                    <a:ext cx="173" cy="18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1" name="Freeform 105"/>
                  <p:cNvSpPr>
                    <a:spLocks/>
                  </p:cNvSpPr>
                  <p:nvPr userDrawn="1"/>
                </p:nvSpPr>
                <p:spPr bwMode="hidden">
                  <a:xfrm>
                    <a:off x="2" y="3218"/>
                    <a:ext cx="1006" cy="1102"/>
                  </a:xfrm>
                  <a:custGeom>
                    <a:avLst/>
                    <a:gdLst/>
                    <a:ahLst/>
                    <a:cxnLst>
                      <a:cxn ang="0">
                        <a:pos x="1006" y="1102"/>
                      </a:cxn>
                      <a:cxn ang="0">
                        <a:pos x="696" y="823"/>
                      </a:cxn>
                      <a:cxn ang="0">
                        <a:pos x="333" y="447"/>
                      </a:cxn>
                      <a:cxn ang="0">
                        <a:pos x="51" y="76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06" h="1102">
                        <a:moveTo>
                          <a:pt x="1006" y="1102"/>
                        </a:moveTo>
                        <a:lnTo>
                          <a:pt x="696" y="823"/>
                        </a:lnTo>
                        <a:lnTo>
                          <a:pt x="333" y="447"/>
                        </a:lnTo>
                        <a:lnTo>
                          <a:pt x="51" y="76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19050" cmpd="sng">
                    <a:solidFill>
                      <a:schemeClr val="accent2"/>
                    </a:solidFill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2" name="Line 106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1242" y="4231"/>
                    <a:ext cx="77" cy="88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3" name="Line 107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340" y="3668"/>
                    <a:ext cx="532" cy="185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4" name="Line 108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37" y="3101"/>
                    <a:ext cx="101" cy="567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5" name="Line 109"/>
                  <p:cNvSpPr>
                    <a:spLocks noChangeShapeType="1"/>
                  </p:cNvSpPr>
                  <p:nvPr userDrawn="1"/>
                </p:nvSpPr>
                <p:spPr bwMode="hidden">
                  <a:xfrm flipH="1" flipV="1">
                    <a:off x="2" y="3009"/>
                    <a:ext cx="235" cy="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6" name="Line 110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54" y="3101"/>
                    <a:ext cx="182" cy="194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7" name="Line 111"/>
                  <p:cNvSpPr>
                    <a:spLocks noChangeShapeType="1"/>
                  </p:cNvSpPr>
                  <p:nvPr userDrawn="1"/>
                </p:nvSpPr>
                <p:spPr bwMode="hidden">
                  <a:xfrm flipH="1">
                    <a:off x="336" y="3476"/>
                    <a:ext cx="176" cy="192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  <p:sp>
                <p:nvSpPr>
                  <p:cNvPr id="29808" name="Line 112"/>
                  <p:cNvSpPr>
                    <a:spLocks noChangeShapeType="1"/>
                  </p:cNvSpPr>
                  <p:nvPr userDrawn="1"/>
                </p:nvSpPr>
                <p:spPr bwMode="hidden">
                  <a:xfrm flipV="1">
                    <a:off x="3" y="2738"/>
                    <a:ext cx="14" cy="23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ru-RU" dirty="0"/>
                  </a:p>
                </p:txBody>
              </p:sp>
            </p:grpSp>
          </p:grpSp>
        </p:grpSp>
        <p:grpSp>
          <p:nvGrpSpPr>
            <p:cNvPr id="7177" name="Group 113"/>
            <p:cNvGrpSpPr>
              <a:grpSpLocks/>
            </p:cNvGrpSpPr>
            <p:nvPr userDrawn="1"/>
          </p:nvGrpSpPr>
          <p:grpSpPr bwMode="auto">
            <a:xfrm>
              <a:off x="16" y="1326"/>
              <a:ext cx="3325" cy="2948"/>
              <a:chOff x="16" y="1326"/>
              <a:chExt cx="3325" cy="2948"/>
            </a:xfrm>
          </p:grpSpPr>
          <p:sp>
            <p:nvSpPr>
              <p:cNvPr id="29810" name="Freeform 114"/>
              <p:cNvSpPr>
                <a:spLocks/>
              </p:cNvSpPr>
              <p:nvPr/>
            </p:nvSpPr>
            <p:spPr bwMode="hidden">
              <a:xfrm>
                <a:off x="16" y="2656"/>
                <a:ext cx="1440" cy="1618"/>
              </a:xfrm>
              <a:custGeom>
                <a:avLst/>
                <a:gdLst/>
                <a:ahLst/>
                <a:cxnLst>
                  <a:cxn ang="0">
                    <a:pos x="873" y="1150"/>
                  </a:cxn>
                  <a:cxn ang="0">
                    <a:pos x="741" y="1019"/>
                  </a:cxn>
                  <a:cxn ang="0">
                    <a:pos x="610" y="875"/>
                  </a:cxn>
                  <a:cxn ang="0">
                    <a:pos x="490" y="737"/>
                  </a:cxn>
                  <a:cxn ang="0">
                    <a:pos x="377" y="593"/>
                  </a:cxn>
                  <a:cxn ang="0">
                    <a:pos x="275" y="443"/>
                  </a:cxn>
                  <a:cxn ang="0">
                    <a:pos x="173" y="299"/>
                  </a:cxn>
                  <a:cxn ang="0">
                    <a:pos x="84" y="149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84" y="155"/>
                  </a:cxn>
                  <a:cxn ang="0">
                    <a:pos x="173" y="305"/>
                  </a:cxn>
                  <a:cxn ang="0">
                    <a:pos x="269" y="449"/>
                  </a:cxn>
                  <a:cxn ang="0">
                    <a:pos x="377" y="593"/>
                  </a:cxn>
                  <a:cxn ang="0">
                    <a:pos x="490" y="737"/>
                  </a:cxn>
                  <a:cxn ang="0">
                    <a:pos x="610" y="881"/>
                  </a:cxn>
                  <a:cxn ang="0">
                    <a:pos x="735" y="1019"/>
                  </a:cxn>
                  <a:cxn ang="0">
                    <a:pos x="873" y="1150"/>
                  </a:cxn>
                  <a:cxn ang="0">
                    <a:pos x="1010" y="1276"/>
                  </a:cxn>
                  <a:cxn ang="0">
                    <a:pos x="1148" y="1396"/>
                  </a:cxn>
                  <a:cxn ang="0">
                    <a:pos x="1286" y="1510"/>
                  </a:cxn>
                  <a:cxn ang="0">
                    <a:pos x="1429" y="1618"/>
                  </a:cxn>
                  <a:cxn ang="0">
                    <a:pos x="1435" y="1618"/>
                  </a:cxn>
                  <a:cxn ang="0">
                    <a:pos x="1292" y="1510"/>
                  </a:cxn>
                  <a:cxn ang="0">
                    <a:pos x="1154" y="1396"/>
                  </a:cxn>
                  <a:cxn ang="0">
                    <a:pos x="1010" y="1276"/>
                  </a:cxn>
                  <a:cxn ang="0">
                    <a:pos x="873" y="1150"/>
                  </a:cxn>
                  <a:cxn ang="0">
                    <a:pos x="873" y="1150"/>
                  </a:cxn>
                </a:cxnLst>
                <a:rect l="0" t="0" r="r" b="b"/>
                <a:pathLst>
                  <a:path w="1435" h="1618">
                    <a:moveTo>
                      <a:pt x="873" y="1150"/>
                    </a:moveTo>
                    <a:lnTo>
                      <a:pt x="741" y="1019"/>
                    </a:lnTo>
                    <a:lnTo>
                      <a:pt x="610" y="875"/>
                    </a:lnTo>
                    <a:lnTo>
                      <a:pt x="490" y="737"/>
                    </a:lnTo>
                    <a:lnTo>
                      <a:pt x="377" y="593"/>
                    </a:lnTo>
                    <a:lnTo>
                      <a:pt x="275" y="443"/>
                    </a:lnTo>
                    <a:lnTo>
                      <a:pt x="173" y="299"/>
                    </a:lnTo>
                    <a:lnTo>
                      <a:pt x="84" y="149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84" y="155"/>
                    </a:lnTo>
                    <a:lnTo>
                      <a:pt x="173" y="305"/>
                    </a:lnTo>
                    <a:lnTo>
                      <a:pt x="269" y="449"/>
                    </a:lnTo>
                    <a:lnTo>
                      <a:pt x="377" y="593"/>
                    </a:lnTo>
                    <a:lnTo>
                      <a:pt x="490" y="737"/>
                    </a:lnTo>
                    <a:lnTo>
                      <a:pt x="610" y="881"/>
                    </a:lnTo>
                    <a:lnTo>
                      <a:pt x="735" y="1019"/>
                    </a:lnTo>
                    <a:lnTo>
                      <a:pt x="873" y="1150"/>
                    </a:lnTo>
                    <a:lnTo>
                      <a:pt x="1010" y="1276"/>
                    </a:lnTo>
                    <a:lnTo>
                      <a:pt x="1148" y="1396"/>
                    </a:lnTo>
                    <a:lnTo>
                      <a:pt x="1286" y="1510"/>
                    </a:lnTo>
                    <a:lnTo>
                      <a:pt x="1429" y="1618"/>
                    </a:lnTo>
                    <a:lnTo>
                      <a:pt x="1435" y="1618"/>
                    </a:lnTo>
                    <a:lnTo>
                      <a:pt x="1292" y="1510"/>
                    </a:lnTo>
                    <a:lnTo>
                      <a:pt x="1154" y="1396"/>
                    </a:lnTo>
                    <a:lnTo>
                      <a:pt x="1010" y="1276"/>
                    </a:lnTo>
                    <a:lnTo>
                      <a:pt x="873" y="1150"/>
                    </a:lnTo>
                    <a:lnTo>
                      <a:pt x="873" y="115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9811" name="Freeform 115"/>
              <p:cNvSpPr>
                <a:spLocks/>
              </p:cNvSpPr>
              <p:nvPr/>
            </p:nvSpPr>
            <p:spPr bwMode="hidden">
              <a:xfrm>
                <a:off x="16" y="2260"/>
                <a:ext cx="1673" cy="2014"/>
              </a:xfrm>
              <a:custGeom>
                <a:avLst/>
                <a:gdLst/>
                <a:ahLst/>
                <a:cxnLst>
                  <a:cxn ang="0">
                    <a:pos x="957" y="1463"/>
                  </a:cxn>
                  <a:cxn ang="0">
                    <a:pos x="789" y="1289"/>
                  </a:cxn>
                  <a:cxn ang="0">
                    <a:pos x="634" y="1115"/>
                  </a:cxn>
                  <a:cxn ang="0">
                    <a:pos x="490" y="929"/>
                  </a:cxn>
                  <a:cxn ang="0">
                    <a:pos x="365" y="743"/>
                  </a:cxn>
                  <a:cxn ang="0">
                    <a:pos x="251" y="557"/>
                  </a:cxn>
                  <a:cxn ang="0">
                    <a:pos x="149" y="372"/>
                  </a:cxn>
                  <a:cxn ang="0">
                    <a:pos x="66" y="186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6" y="198"/>
                  </a:cxn>
                  <a:cxn ang="0">
                    <a:pos x="149" y="384"/>
                  </a:cxn>
                  <a:cxn ang="0">
                    <a:pos x="251" y="569"/>
                  </a:cxn>
                  <a:cxn ang="0">
                    <a:pos x="365" y="755"/>
                  </a:cxn>
                  <a:cxn ang="0">
                    <a:pos x="490" y="935"/>
                  </a:cxn>
                  <a:cxn ang="0">
                    <a:pos x="634" y="1115"/>
                  </a:cxn>
                  <a:cxn ang="0">
                    <a:pos x="789" y="1295"/>
                  </a:cxn>
                  <a:cxn ang="0">
                    <a:pos x="957" y="1463"/>
                  </a:cxn>
                  <a:cxn ang="0">
                    <a:pos x="1130" y="1618"/>
                  </a:cxn>
                  <a:cxn ang="0">
                    <a:pos x="1303" y="1762"/>
                  </a:cxn>
                  <a:cxn ang="0">
                    <a:pos x="1483" y="1894"/>
                  </a:cxn>
                  <a:cxn ang="0">
                    <a:pos x="1662" y="2014"/>
                  </a:cxn>
                  <a:cxn ang="0">
                    <a:pos x="1668" y="2014"/>
                  </a:cxn>
                  <a:cxn ang="0">
                    <a:pos x="1483" y="1894"/>
                  </a:cxn>
                  <a:cxn ang="0">
                    <a:pos x="1303" y="1762"/>
                  </a:cxn>
                  <a:cxn ang="0">
                    <a:pos x="1130" y="1618"/>
                  </a:cxn>
                  <a:cxn ang="0">
                    <a:pos x="957" y="1463"/>
                  </a:cxn>
                  <a:cxn ang="0">
                    <a:pos x="957" y="1463"/>
                  </a:cxn>
                </a:cxnLst>
                <a:rect l="0" t="0" r="r" b="b"/>
                <a:pathLst>
                  <a:path w="1668" h="2014">
                    <a:moveTo>
                      <a:pt x="957" y="1463"/>
                    </a:moveTo>
                    <a:lnTo>
                      <a:pt x="789" y="1289"/>
                    </a:lnTo>
                    <a:lnTo>
                      <a:pt x="634" y="1115"/>
                    </a:lnTo>
                    <a:lnTo>
                      <a:pt x="490" y="929"/>
                    </a:lnTo>
                    <a:lnTo>
                      <a:pt x="365" y="743"/>
                    </a:lnTo>
                    <a:lnTo>
                      <a:pt x="251" y="557"/>
                    </a:lnTo>
                    <a:lnTo>
                      <a:pt x="149" y="372"/>
                    </a:lnTo>
                    <a:lnTo>
                      <a:pt x="66" y="186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6" y="198"/>
                    </a:lnTo>
                    <a:lnTo>
                      <a:pt x="149" y="384"/>
                    </a:lnTo>
                    <a:lnTo>
                      <a:pt x="251" y="569"/>
                    </a:lnTo>
                    <a:lnTo>
                      <a:pt x="365" y="755"/>
                    </a:lnTo>
                    <a:lnTo>
                      <a:pt x="490" y="935"/>
                    </a:lnTo>
                    <a:lnTo>
                      <a:pt x="634" y="1115"/>
                    </a:lnTo>
                    <a:lnTo>
                      <a:pt x="789" y="1295"/>
                    </a:lnTo>
                    <a:lnTo>
                      <a:pt x="957" y="1463"/>
                    </a:lnTo>
                    <a:lnTo>
                      <a:pt x="1130" y="1618"/>
                    </a:lnTo>
                    <a:lnTo>
                      <a:pt x="1303" y="1762"/>
                    </a:lnTo>
                    <a:lnTo>
                      <a:pt x="1483" y="1894"/>
                    </a:lnTo>
                    <a:lnTo>
                      <a:pt x="1662" y="2014"/>
                    </a:lnTo>
                    <a:lnTo>
                      <a:pt x="1668" y="2014"/>
                    </a:lnTo>
                    <a:lnTo>
                      <a:pt x="1483" y="1894"/>
                    </a:lnTo>
                    <a:lnTo>
                      <a:pt x="1303" y="1762"/>
                    </a:lnTo>
                    <a:lnTo>
                      <a:pt x="1130" y="1618"/>
                    </a:lnTo>
                    <a:lnTo>
                      <a:pt x="957" y="1463"/>
                    </a:lnTo>
                    <a:lnTo>
                      <a:pt x="957" y="14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9812" name="Rectangle 116"/>
              <p:cNvSpPr>
                <a:spLocks noChangeArrowheads="1"/>
              </p:cNvSpPr>
              <p:nvPr/>
            </p:nvSpPr>
            <p:spPr bwMode="hidden">
              <a:xfrm rot="-2488720">
                <a:off x="1988" y="1919"/>
                <a:ext cx="1353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9813" name="Rectangle 117"/>
              <p:cNvSpPr>
                <a:spLocks noChangeArrowheads="1"/>
              </p:cNvSpPr>
              <p:nvPr/>
            </p:nvSpPr>
            <p:spPr bwMode="hidden">
              <a:xfrm rot="-5087790">
                <a:off x="1964" y="2613"/>
                <a:ext cx="2217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9814" name="Rectangle 118"/>
              <p:cNvSpPr>
                <a:spLocks noChangeArrowheads="1"/>
              </p:cNvSpPr>
              <p:nvPr/>
            </p:nvSpPr>
            <p:spPr bwMode="hidden">
              <a:xfrm rot="-3417299">
                <a:off x="1008" y="2705"/>
                <a:ext cx="2678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9815" name="Rectangle 119"/>
              <p:cNvSpPr>
                <a:spLocks noChangeArrowheads="1"/>
              </p:cNvSpPr>
              <p:nvPr/>
            </p:nvSpPr>
            <p:spPr bwMode="hidden">
              <a:xfrm rot="-835848">
                <a:off x="688" y="1748"/>
                <a:ext cx="2390" cy="17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 dirty="0"/>
              </a:p>
            </p:txBody>
          </p:sp>
          <p:grpSp>
            <p:nvGrpSpPr>
              <p:cNvPr id="7184" name="Group 120"/>
              <p:cNvGrpSpPr>
                <a:grpSpLocks noChangeAspect="1"/>
              </p:cNvGrpSpPr>
              <p:nvPr/>
            </p:nvGrpSpPr>
            <p:grpSpPr bwMode="auto">
              <a:xfrm>
                <a:off x="3046" y="1326"/>
                <a:ext cx="259" cy="299"/>
                <a:chOff x="3042" y="1265"/>
                <a:chExt cx="367" cy="424"/>
              </a:xfrm>
            </p:grpSpPr>
            <p:sp>
              <p:nvSpPr>
                <p:cNvPr id="29817" name="Oval 121"/>
                <p:cNvSpPr>
                  <a:spLocks noChangeAspect="1" noChangeArrowheads="1"/>
                </p:cNvSpPr>
                <p:nvPr userDrawn="1"/>
              </p:nvSpPr>
              <p:spPr bwMode="hidden">
                <a:xfrm rot="2828979">
                  <a:off x="2982" y="1467"/>
                  <a:ext cx="282" cy="16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9818" name="Freeform 122"/>
                <p:cNvSpPr>
                  <a:spLocks noChangeAspect="1"/>
                </p:cNvSpPr>
                <p:nvPr userDrawn="1"/>
              </p:nvSpPr>
              <p:spPr bwMode="hidden">
                <a:xfrm>
                  <a:off x="3070" y="1374"/>
                  <a:ext cx="227" cy="221"/>
                </a:xfrm>
                <a:custGeom>
                  <a:avLst/>
                  <a:gdLst/>
                  <a:ahLst/>
                  <a:cxnLst>
                    <a:cxn ang="0">
                      <a:pos x="227" y="134"/>
                    </a:cxn>
                    <a:cxn ang="0">
                      <a:pos x="203" y="144"/>
                    </a:cxn>
                    <a:cxn ang="0">
                      <a:pos x="179" y="138"/>
                    </a:cxn>
                    <a:cxn ang="0">
                      <a:pos x="149" y="126"/>
                    </a:cxn>
                    <a:cxn ang="0">
                      <a:pos x="126" y="102"/>
                    </a:cxn>
                    <a:cxn ang="0">
                      <a:pos x="102" y="72"/>
                    </a:cxn>
                    <a:cxn ang="0">
                      <a:pos x="84" y="48"/>
                    </a:cxn>
                    <a:cxn ang="0">
                      <a:pos x="78" y="24"/>
                    </a:cxn>
                    <a:cxn ang="0">
                      <a:pos x="84" y="0"/>
                    </a:cxn>
                    <a:cxn ang="0">
                      <a:pos x="84" y="0"/>
                    </a:cxn>
                    <a:cxn ang="0">
                      <a:pos x="78" y="0"/>
                    </a:cxn>
                    <a:cxn ang="0">
                      <a:pos x="18" y="60"/>
                    </a:cxn>
                    <a:cxn ang="0">
                      <a:pos x="0" y="90"/>
                    </a:cxn>
                    <a:cxn ang="0">
                      <a:pos x="0" y="120"/>
                    </a:cxn>
                    <a:cxn ang="0">
                      <a:pos x="12" y="156"/>
                    </a:cxn>
                    <a:cxn ang="0">
                      <a:pos x="36" y="192"/>
                    </a:cxn>
                    <a:cxn ang="0">
                      <a:pos x="66" y="216"/>
                    </a:cxn>
                    <a:cxn ang="0">
                      <a:pos x="96" y="222"/>
                    </a:cxn>
                    <a:cxn ang="0">
                      <a:pos x="126" y="222"/>
                    </a:cxn>
                    <a:cxn ang="0">
                      <a:pos x="155" y="210"/>
                    </a:cxn>
                    <a:cxn ang="0">
                      <a:pos x="227" y="138"/>
                    </a:cxn>
                    <a:cxn ang="0">
                      <a:pos x="227" y="134"/>
                    </a:cxn>
                  </a:cxnLst>
                  <a:rect l="0" t="0" r="r" b="b"/>
                  <a:pathLst>
                    <a:path w="227" h="222">
                      <a:moveTo>
                        <a:pt x="227" y="134"/>
                      </a:moveTo>
                      <a:lnTo>
                        <a:pt x="203" y="144"/>
                      </a:lnTo>
                      <a:lnTo>
                        <a:pt x="179" y="138"/>
                      </a:lnTo>
                      <a:lnTo>
                        <a:pt x="149" y="126"/>
                      </a:lnTo>
                      <a:lnTo>
                        <a:pt x="126" y="102"/>
                      </a:lnTo>
                      <a:lnTo>
                        <a:pt x="102" y="72"/>
                      </a:lnTo>
                      <a:lnTo>
                        <a:pt x="84" y="48"/>
                      </a:lnTo>
                      <a:lnTo>
                        <a:pt x="78" y="24"/>
                      </a:lnTo>
                      <a:lnTo>
                        <a:pt x="84" y="0"/>
                      </a:lnTo>
                      <a:lnTo>
                        <a:pt x="84" y="0"/>
                      </a:lnTo>
                      <a:lnTo>
                        <a:pt x="78" y="0"/>
                      </a:lnTo>
                      <a:lnTo>
                        <a:pt x="18" y="60"/>
                      </a:lnTo>
                      <a:lnTo>
                        <a:pt x="0" y="90"/>
                      </a:lnTo>
                      <a:lnTo>
                        <a:pt x="0" y="120"/>
                      </a:lnTo>
                      <a:lnTo>
                        <a:pt x="12" y="156"/>
                      </a:lnTo>
                      <a:lnTo>
                        <a:pt x="36" y="192"/>
                      </a:lnTo>
                      <a:lnTo>
                        <a:pt x="66" y="216"/>
                      </a:lnTo>
                      <a:lnTo>
                        <a:pt x="96" y="222"/>
                      </a:lnTo>
                      <a:lnTo>
                        <a:pt x="126" y="222"/>
                      </a:lnTo>
                      <a:lnTo>
                        <a:pt x="155" y="210"/>
                      </a:lnTo>
                      <a:lnTo>
                        <a:pt x="227" y="138"/>
                      </a:lnTo>
                      <a:lnTo>
                        <a:pt x="227" y="134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9819" name="Freeform 123"/>
                <p:cNvSpPr>
                  <a:spLocks noChangeAspect="1"/>
                </p:cNvSpPr>
                <p:nvPr userDrawn="1"/>
              </p:nvSpPr>
              <p:spPr bwMode="hidden">
                <a:xfrm>
                  <a:off x="3144" y="1366"/>
                  <a:ext cx="163" cy="156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9820" name="Freeform 124"/>
                <p:cNvSpPr>
                  <a:spLocks noChangeAspect="1"/>
                </p:cNvSpPr>
                <p:nvPr userDrawn="1"/>
              </p:nvSpPr>
              <p:spPr bwMode="hidden">
                <a:xfrm>
                  <a:off x="3202" y="1272"/>
                  <a:ext cx="203" cy="199"/>
                </a:xfrm>
                <a:custGeom>
                  <a:avLst/>
                  <a:gdLst/>
                  <a:ahLst/>
                  <a:cxnLst>
                    <a:cxn ang="0">
                      <a:pos x="179" y="18"/>
                    </a:cxn>
                    <a:cxn ang="0">
                      <a:pos x="197" y="48"/>
                    </a:cxn>
                    <a:cxn ang="0">
                      <a:pos x="203" y="60"/>
                    </a:cxn>
                    <a:cxn ang="0">
                      <a:pos x="197" y="66"/>
                    </a:cxn>
                    <a:cxn ang="0">
                      <a:pos x="65" y="192"/>
                    </a:cxn>
                    <a:cxn ang="0">
                      <a:pos x="59" y="198"/>
                    </a:cxn>
                    <a:cxn ang="0">
                      <a:pos x="47" y="192"/>
                    </a:cxn>
                    <a:cxn ang="0">
                      <a:pos x="17" y="174"/>
                    </a:cxn>
                    <a:cxn ang="0">
                      <a:pos x="0" y="150"/>
                    </a:cxn>
                    <a:cxn ang="0">
                      <a:pos x="0" y="126"/>
                    </a:cxn>
                    <a:cxn ang="0">
                      <a:pos x="131" y="0"/>
                    </a:cxn>
                    <a:cxn ang="0">
                      <a:pos x="155" y="0"/>
                    </a:cxn>
                    <a:cxn ang="0">
                      <a:pos x="179" y="18"/>
                    </a:cxn>
                    <a:cxn ang="0">
                      <a:pos x="179" y="18"/>
                    </a:cxn>
                  </a:cxnLst>
                  <a:rect l="0" t="0" r="r" b="b"/>
                  <a:pathLst>
                    <a:path w="203" h="198">
                      <a:moveTo>
                        <a:pt x="179" y="18"/>
                      </a:moveTo>
                      <a:lnTo>
                        <a:pt x="197" y="48"/>
                      </a:lnTo>
                      <a:lnTo>
                        <a:pt x="203" y="60"/>
                      </a:lnTo>
                      <a:lnTo>
                        <a:pt x="197" y="66"/>
                      </a:lnTo>
                      <a:lnTo>
                        <a:pt x="65" y="192"/>
                      </a:lnTo>
                      <a:lnTo>
                        <a:pt x="59" y="198"/>
                      </a:lnTo>
                      <a:lnTo>
                        <a:pt x="47" y="192"/>
                      </a:lnTo>
                      <a:lnTo>
                        <a:pt x="17" y="174"/>
                      </a:lnTo>
                      <a:lnTo>
                        <a:pt x="0" y="150"/>
                      </a:lnTo>
                      <a:lnTo>
                        <a:pt x="0" y="126"/>
                      </a:lnTo>
                      <a:lnTo>
                        <a:pt x="131" y="0"/>
                      </a:lnTo>
                      <a:lnTo>
                        <a:pt x="155" y="0"/>
                      </a:lnTo>
                      <a:lnTo>
                        <a:pt x="179" y="18"/>
                      </a:lnTo>
                      <a:lnTo>
                        <a:pt x="179" y="18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  <p:sp>
              <p:nvSpPr>
                <p:cNvPr id="29821" name="Freeform 125"/>
                <p:cNvSpPr>
                  <a:spLocks noChangeAspect="1"/>
                </p:cNvSpPr>
                <p:nvPr userDrawn="1"/>
              </p:nvSpPr>
              <p:spPr bwMode="hidden">
                <a:xfrm>
                  <a:off x="3330" y="1265"/>
                  <a:ext cx="79" cy="74"/>
                </a:xfrm>
                <a:custGeom>
                  <a:avLst/>
                  <a:gdLst/>
                  <a:ahLst/>
                  <a:cxnLst>
                    <a:cxn ang="0">
                      <a:pos x="221" y="216"/>
                    </a:cxn>
                    <a:cxn ang="0">
                      <a:pos x="192" y="234"/>
                    </a:cxn>
                    <a:cxn ang="0">
                      <a:pos x="150" y="234"/>
                    </a:cxn>
                    <a:cxn ang="0">
                      <a:pos x="102" y="210"/>
                    </a:cxn>
                    <a:cxn ang="0">
                      <a:pos x="54" y="174"/>
                    </a:cxn>
                    <a:cxn ang="0">
                      <a:pos x="24" y="132"/>
                    </a:cxn>
                    <a:cxn ang="0">
                      <a:pos x="6" y="84"/>
                    </a:cxn>
                    <a:cxn ang="0">
                      <a:pos x="0" y="42"/>
                    </a:cxn>
                    <a:cxn ang="0">
                      <a:pos x="12" y="12"/>
                    </a:cxn>
                    <a:cxn ang="0">
                      <a:pos x="48" y="0"/>
                    </a:cxn>
                    <a:cxn ang="0">
                      <a:pos x="84" y="0"/>
                    </a:cxn>
                    <a:cxn ang="0">
                      <a:pos x="132" y="18"/>
                    </a:cxn>
                    <a:cxn ang="0">
                      <a:pos x="174" y="54"/>
                    </a:cxn>
                    <a:cxn ang="0">
                      <a:pos x="210" y="102"/>
                    </a:cxn>
                    <a:cxn ang="0">
                      <a:pos x="233" y="144"/>
                    </a:cxn>
                    <a:cxn ang="0">
                      <a:pos x="233" y="186"/>
                    </a:cxn>
                    <a:cxn ang="0">
                      <a:pos x="221" y="216"/>
                    </a:cxn>
                    <a:cxn ang="0">
                      <a:pos x="221" y="216"/>
                    </a:cxn>
                  </a:cxnLst>
                  <a:rect l="0" t="0" r="r" b="b"/>
                  <a:pathLst>
                    <a:path w="233" h="234">
                      <a:moveTo>
                        <a:pt x="221" y="216"/>
                      </a:moveTo>
                      <a:lnTo>
                        <a:pt x="192" y="234"/>
                      </a:lnTo>
                      <a:lnTo>
                        <a:pt x="150" y="234"/>
                      </a:lnTo>
                      <a:lnTo>
                        <a:pt x="102" y="210"/>
                      </a:lnTo>
                      <a:lnTo>
                        <a:pt x="54" y="174"/>
                      </a:lnTo>
                      <a:lnTo>
                        <a:pt x="24" y="132"/>
                      </a:lnTo>
                      <a:lnTo>
                        <a:pt x="6" y="84"/>
                      </a:lnTo>
                      <a:lnTo>
                        <a:pt x="0" y="42"/>
                      </a:lnTo>
                      <a:lnTo>
                        <a:pt x="12" y="12"/>
                      </a:lnTo>
                      <a:lnTo>
                        <a:pt x="48" y="0"/>
                      </a:lnTo>
                      <a:lnTo>
                        <a:pt x="84" y="0"/>
                      </a:lnTo>
                      <a:lnTo>
                        <a:pt x="132" y="18"/>
                      </a:lnTo>
                      <a:lnTo>
                        <a:pt x="174" y="54"/>
                      </a:lnTo>
                      <a:lnTo>
                        <a:pt x="210" y="102"/>
                      </a:lnTo>
                      <a:lnTo>
                        <a:pt x="233" y="144"/>
                      </a:lnTo>
                      <a:lnTo>
                        <a:pt x="233" y="186"/>
                      </a:lnTo>
                      <a:lnTo>
                        <a:pt x="221" y="216"/>
                      </a:lnTo>
                      <a:lnTo>
                        <a:pt x="221" y="216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84706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 dirty="0"/>
                </a:p>
              </p:txBody>
            </p:sp>
          </p:grpSp>
        </p:grpSp>
      </p:grpSp>
      <p:sp>
        <p:nvSpPr>
          <p:cNvPr id="29822" name="Rectangle 1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9823" name="Rectangle 1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9824" name="Rectangle 1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ED7FB658-602A-4B12-BFC9-4B5517D6C13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9825" name="Rectangle 1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9826" name="Rectangle 13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317" r:id="rId1"/>
    <p:sldLayoutId id="2147485318" r:id="rId2"/>
    <p:sldLayoutId id="2147485319" r:id="rId3"/>
    <p:sldLayoutId id="2147485320" r:id="rId4"/>
    <p:sldLayoutId id="2147485321" r:id="rId5"/>
    <p:sldLayoutId id="2147485322" r:id="rId6"/>
    <p:sldLayoutId id="2147485323" r:id="rId7"/>
    <p:sldLayoutId id="2147485324" r:id="rId8"/>
    <p:sldLayoutId id="2147485325" r:id="rId9"/>
    <p:sldLayoutId id="2147485326" r:id="rId10"/>
    <p:sldLayoutId id="21474853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u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rgbClr val="9A0000"/>
            </a:gs>
            <a:gs pos="17999">
              <a:srgbClr val="FEE7F2"/>
            </a:gs>
            <a:gs pos="36000">
              <a:srgbClr val="C00000">
                <a:alpha val="27000"/>
              </a:srgbClr>
            </a:gs>
            <a:gs pos="61000">
              <a:srgbClr val="FBA97D"/>
            </a:gs>
            <a:gs pos="82001">
              <a:srgbClr val="FBD49C"/>
            </a:gs>
            <a:gs pos="100000">
              <a:srgbClr val="FEE7F2">
                <a:alpha val="39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810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00F603CB-56EC-4A94-A91A-C545DA89AF0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5282" r:id="rId1"/>
    <p:sldLayoutId id="2147485283" r:id="rId2"/>
    <p:sldLayoutId id="2147485284" r:id="rId3"/>
    <p:sldLayoutId id="2147485285" r:id="rId4"/>
    <p:sldLayoutId id="2147485286" r:id="rId5"/>
    <p:sldLayoutId id="2147485287" r:id="rId6"/>
    <p:sldLayoutId id="2147485288" r:id="rId7"/>
    <p:sldLayoutId id="2147485289" r:id="rId8"/>
    <p:sldLayoutId id="2147485290" r:id="rId9"/>
    <p:sldLayoutId id="2147485291" r:id="rId10"/>
    <p:sldLayoutId id="214748529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4005263"/>
            <a:ext cx="9144000" cy="2852737"/>
          </a:xfrm>
          <a:prstGeom prst="rect">
            <a:avLst/>
          </a:prstGeom>
          <a:gradFill rotWithShape="1">
            <a:gsLst>
              <a:gs pos="0">
                <a:schemeClr val="accent1"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 dirty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42988" y="2276475"/>
            <a:ext cx="7643812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2988" y="2925763"/>
            <a:ext cx="7643812" cy="309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28" r:id="rId1"/>
    <p:sldLayoutId id="2147485293" r:id="rId2"/>
    <p:sldLayoutId id="2147485294" r:id="rId3"/>
    <p:sldLayoutId id="2147485295" r:id="rId4"/>
    <p:sldLayoutId id="2147485296" r:id="rId5"/>
    <p:sldLayoutId id="2147485297" r:id="rId6"/>
    <p:sldLayoutId id="2147485298" r:id="rId7"/>
    <p:sldLayoutId id="2147485299" r:id="rId8"/>
    <p:sldLayoutId id="2147485300" r:id="rId9"/>
    <p:sldLayoutId id="2147485301" r:id="rId10"/>
    <p:sldLayoutId id="21474853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6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7.jpe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8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19.jpe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18.jpe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20.jpe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basket.ru/main.html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0.xml"/><Relationship Id="rId6" Type="http://schemas.openxmlformats.org/officeDocument/2006/relationships/hyperlink" Target="http://www.basketball.ru/forum/mass/forum_769.html" TargetMode="External"/><Relationship Id="rId5" Type="http://schemas.openxmlformats.org/officeDocument/2006/relationships/hyperlink" Target="http://www.basket-blog.info/" TargetMode="External"/><Relationship Id="rId4" Type="http://schemas.openxmlformats.org/officeDocument/2006/relationships/hyperlink" Target="http://www.world-basket.biz/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Рисунок 7" descr="store41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1436243">
            <a:off x="214313" y="1143000"/>
            <a:ext cx="85725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Рисунок 9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131684">
            <a:off x="2971800" y="2928938"/>
            <a:ext cx="2697163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0" y="0"/>
            <a:ext cx="6143625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Автор: учитель физической культуры Храбрунова Л.В.,  </a:t>
            </a:r>
          </a:p>
          <a:p>
            <a:pPr algn="ctr"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МОУ СОШ №5 п.Печенга, Мурманская обл., 2008 г.</a:t>
            </a:r>
          </a:p>
        </p:txBody>
      </p:sp>
      <p:sp>
        <p:nvSpPr>
          <p:cNvPr id="13" name="TextBox 12"/>
          <p:cNvSpPr txBox="1"/>
          <p:nvPr/>
        </p:nvSpPr>
        <p:spPr>
          <a:xfrm rot="1093331">
            <a:off x="3000375" y="3938588"/>
            <a:ext cx="2571750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класс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3798" y="2071678"/>
            <a:ext cx="8786842" cy="1661993"/>
          </a:xfrm>
          <a:prstGeom prst="rect">
            <a:avLst/>
          </a:prstGeom>
          <a:solidFill>
            <a:srgbClr val="FAF7B8"/>
          </a:solidFill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Техника баскетбола.</a:t>
            </a:r>
          </a:p>
          <a:p>
            <a:pPr algn="ctr">
              <a:defRPr/>
            </a:pPr>
            <a:r>
              <a:rPr lang="ru-RU" sz="36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Броски и передача мяча в движении.</a:t>
            </a:r>
          </a:p>
        </p:txBody>
      </p:sp>
      <p:pic>
        <p:nvPicPr>
          <p:cNvPr id="36871" name="Рисунок 7" descr="store41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140795">
            <a:off x="5666581" y="359569"/>
            <a:ext cx="733425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1"/>
          <p:cNvSpPr>
            <a:spLocks noChangeArrowheads="1"/>
          </p:cNvSpPr>
          <p:nvPr/>
        </p:nvSpPr>
        <p:spPr bwMode="auto">
          <a:xfrm>
            <a:off x="214282" y="1841243"/>
            <a:ext cx="8358246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lvl="7" eaLnBrk="0" hangingPunct="0">
              <a:defRPr/>
            </a:pPr>
            <a:endParaRPr lang="ru-RU" sz="6000" b="1" u="sng" dirty="0">
              <a:solidFill>
                <a:srgbClr val="C00000"/>
              </a:solidFill>
              <a:latin typeface="Arial" pitchFamily="34" charset="0"/>
              <a:ea typeface="Times New Roman" pitchFamily="18" charset="0"/>
            </a:endParaRPr>
          </a:p>
          <a:p>
            <a:pPr lvl="7" eaLnBrk="0" hangingPunct="0">
              <a:defRPr/>
            </a:pPr>
            <a:r>
              <a:rPr lang="ru-RU" sz="6000" b="1" u="sng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Цель </a:t>
            </a:r>
            <a:r>
              <a:rPr lang="ru-RU" sz="6000" b="1" u="sng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урока: </a:t>
            </a:r>
            <a:endParaRPr lang="ru-RU" sz="6000" b="1" dirty="0" smtClean="0">
              <a:solidFill>
                <a:srgbClr val="C00000"/>
              </a:solidFill>
              <a:latin typeface="Arial" pitchFamily="34" charset="0"/>
            </a:endParaRPr>
          </a:p>
          <a:p>
            <a:pPr lvl="2" algn="ctr" eaLnBrk="0" hangingPunct="0">
              <a:defRPr/>
            </a:pPr>
            <a:endParaRPr lang="ru-RU" sz="2000" b="1" dirty="0" smtClean="0">
              <a:latin typeface="Arial" pitchFamily="34" charset="0"/>
              <a:ea typeface="Times New Roman" pitchFamily="18" charset="0"/>
            </a:endParaRPr>
          </a:p>
          <a:p>
            <a:pPr lvl="2" algn="ctr" eaLnBrk="0" hangingPunct="0">
              <a:defRPr/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</a:rPr>
              <a:t>Усвоение учащимися основных умений и навыков игры баскетбол с использованием ИКТ.</a:t>
            </a:r>
            <a:endParaRPr lang="ru-RU" sz="2800" b="1" dirty="0" smtClean="0">
              <a:latin typeface="Arial" pitchFamily="34" charset="0"/>
            </a:endParaRPr>
          </a:p>
          <a:p>
            <a:pPr algn="ctr" eaLnBrk="0" hangingPunct="0">
              <a:defRPr/>
            </a:pPr>
            <a:r>
              <a:rPr lang="ru-RU" sz="3600" b="1" u="sng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 </a:t>
            </a:r>
            <a:endParaRPr lang="ru-RU" sz="3600" b="1" dirty="0" smtClean="0"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37891" name="Рисунок 7" descr="store41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436243">
            <a:off x="214313" y="1143000"/>
            <a:ext cx="85725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7" descr="store41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1436243">
            <a:off x="6523038" y="295275"/>
            <a:ext cx="5238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2276474"/>
            <a:ext cx="7643812" cy="1081088"/>
          </a:xfrm>
        </p:spPr>
        <p:txBody>
          <a:bodyPr/>
          <a:lstStyle/>
          <a:p>
            <a:pPr>
              <a:defRPr/>
            </a:pPr>
            <a:r>
              <a:rPr lang="ru-RU" b="1" dirty="0" smtClean="0">
                <a:latin typeface="Arial" pitchFamily="34" charset="0"/>
                <a:ea typeface="Times New Roman" pitchFamily="18" charset="0"/>
              </a:rPr>
              <a:t/>
            </a:r>
            <a:br>
              <a:rPr lang="ru-RU" b="1" dirty="0" smtClean="0">
                <a:latin typeface="Arial" pitchFamily="34" charset="0"/>
                <a:ea typeface="Times New Roman" pitchFamily="18" charset="0"/>
              </a:rPr>
            </a:br>
            <a:r>
              <a:rPr lang="ru-RU" b="1" dirty="0" smtClean="0">
                <a:latin typeface="Arial" pitchFamily="34" charset="0"/>
                <a:ea typeface="Times New Roman" pitchFamily="18" charset="0"/>
              </a:rPr>
              <a:t>      </a:t>
            </a:r>
            <a:r>
              <a:rPr lang="ru-RU" sz="4000" b="1" i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Развивающий аспект 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3571876"/>
            <a:ext cx="8572560" cy="2447924"/>
          </a:xfrm>
        </p:spPr>
        <p:txBody>
          <a:bodyPr/>
          <a:lstStyle/>
          <a:p>
            <a:pPr marL="449263" lvl="1" indent="282575">
              <a:buFontTx/>
              <a:buAutoNum type="arabicPeriod"/>
              <a:defRPr/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Развитие ловкости, быстроты, координационных движений. </a:t>
            </a:r>
          </a:p>
          <a:p>
            <a:pPr marL="449263" lvl="1" indent="282575">
              <a:buFontTx/>
              <a:buAutoNum type="arabicPeriod"/>
              <a:defRPr/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Развитие дыхательной, </a:t>
            </a:r>
            <a:r>
              <a:rPr lang="ru-RU" dirty="0" err="1" smtClean="0">
                <a:latin typeface="Arial" pitchFamily="34" charset="0"/>
                <a:ea typeface="Times New Roman" pitchFamily="18" charset="0"/>
              </a:rPr>
              <a:t>сердечно-сосудистой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 системы и улучшения </a:t>
            </a:r>
            <a:r>
              <a:rPr lang="ru-RU" dirty="0" err="1" smtClean="0">
                <a:latin typeface="Arial" pitchFamily="34" charset="0"/>
                <a:ea typeface="Times New Roman" pitchFamily="18" charset="0"/>
              </a:rPr>
              <a:t>психоэмоционального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 состояния (период полярной ночи). </a:t>
            </a:r>
            <a:endParaRPr lang="ru-RU" dirty="0" smtClean="0">
              <a:latin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2143116"/>
            <a:ext cx="7643812" cy="785818"/>
          </a:xfrm>
        </p:spPr>
        <p:txBody>
          <a:bodyPr/>
          <a:lstStyle/>
          <a:p>
            <a:pPr marL="0" lvl="5" eaLnBrk="0" hangingPunct="0"/>
            <a: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/>
            </a:r>
            <a:br>
              <a:rPr lang="ru-RU" sz="2000" b="1" i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Arial" pitchFamily="34" charset="0"/>
                <a:ea typeface="Times New Roman" pitchFamily="18" charset="0"/>
              </a:rPr>
              <a:t>   Образовательный аспект </a:t>
            </a:r>
            <a:r>
              <a:rPr lang="ru-RU" sz="2000" b="1" dirty="0" smtClean="0">
                <a:solidFill>
                  <a:srgbClr val="C00000"/>
                </a:solidFill>
                <a:latin typeface="Arial" pitchFamily="34" charset="0"/>
              </a:rPr>
              <a:t/>
            </a:r>
            <a:br>
              <a:rPr lang="ru-RU" sz="2000" b="1" dirty="0" smtClean="0">
                <a:solidFill>
                  <a:srgbClr val="C00000"/>
                </a:solidFill>
                <a:latin typeface="Arial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2988" y="3071810"/>
            <a:ext cx="7643812" cy="3571900"/>
          </a:xfrm>
        </p:spPr>
        <p:txBody>
          <a:bodyPr/>
          <a:lstStyle/>
          <a:p>
            <a:pPr lvl="1">
              <a:buFontTx/>
              <a:buAutoNum type="arabicPeriod"/>
              <a:defRPr/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Совершенствование техники ловли и передачи мяча;  </a:t>
            </a:r>
          </a:p>
          <a:p>
            <a:pPr lvl="1">
              <a:buFontTx/>
              <a:buAutoNum type="arabicPeriod"/>
              <a:defRPr/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Закрепление  техники бросков мяча; </a:t>
            </a:r>
          </a:p>
          <a:p>
            <a:pPr lvl="1">
              <a:buFontTx/>
              <a:buAutoNum type="arabicPeriod"/>
              <a:defRPr/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Закрепление  техники ведения, два шага бросок в кольцо в разных вариантах получения игроком. </a:t>
            </a:r>
          </a:p>
          <a:p>
            <a:pPr lvl="1">
              <a:buFontTx/>
              <a:buAutoNum type="arabicPeriod"/>
              <a:defRPr/>
            </a:pPr>
            <a:r>
              <a:rPr lang="ru-RU" dirty="0" smtClean="0">
                <a:latin typeface="Arial" pitchFamily="34" charset="0"/>
                <a:ea typeface="Times New Roman" pitchFamily="18" charset="0"/>
              </a:rPr>
              <a:t>Обучение технике ведения мяча, выполнения бросков и   передача мяча в движении.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5" descr="106927377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8" y="3429000"/>
            <a:ext cx="235743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Прямоугольник 1"/>
          <p:cNvSpPr>
            <a:spLocks noChangeArrowheads="1"/>
          </p:cNvSpPr>
          <p:nvPr/>
        </p:nvSpPr>
        <p:spPr bwMode="auto">
          <a:xfrm>
            <a:off x="428625" y="928688"/>
            <a:ext cx="8286750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C00000"/>
                </a:solidFill>
              </a:rPr>
              <a:t>Скучно жить на свете, в игры не играя.</a:t>
            </a:r>
          </a:p>
          <a:p>
            <a:endParaRPr lang="ru-RU" sz="1400" b="1">
              <a:solidFill>
                <a:srgbClr val="C00000"/>
              </a:solidFill>
            </a:endParaRPr>
          </a:p>
          <a:p>
            <a:r>
              <a:rPr lang="ru-RU" sz="2800" b="1">
                <a:solidFill>
                  <a:srgbClr val="C00000"/>
                </a:solidFill>
              </a:rPr>
              <a:t>Игр спортивных много, есть на вкус любой.</a:t>
            </a:r>
          </a:p>
          <a:p>
            <a:endParaRPr lang="ru-RU" sz="1400" b="1">
              <a:solidFill>
                <a:srgbClr val="C00000"/>
              </a:solidFill>
            </a:endParaRPr>
          </a:p>
          <a:p>
            <a:r>
              <a:rPr lang="ru-RU" sz="2800" b="1">
                <a:solidFill>
                  <a:srgbClr val="C00000"/>
                </a:solidFill>
              </a:rPr>
              <a:t>Мы себе такую выбираем-</a:t>
            </a:r>
          </a:p>
          <a:p>
            <a:endParaRPr lang="ru-RU" sz="1400" b="1">
              <a:solidFill>
                <a:srgbClr val="C00000"/>
              </a:solidFill>
            </a:endParaRPr>
          </a:p>
          <a:p>
            <a:r>
              <a:rPr lang="ru-RU" sz="2800" b="1">
                <a:solidFill>
                  <a:srgbClr val="C00000"/>
                </a:solidFill>
              </a:rPr>
              <a:t>          Баскетбол, навеки ты для нас родной!</a:t>
            </a:r>
          </a:p>
        </p:txBody>
      </p:sp>
      <p:pic>
        <p:nvPicPr>
          <p:cNvPr id="38916" name="Рисунок 4" descr="store41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75" y="4929188"/>
            <a:ext cx="428625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 descr="D:\WINDOWS\Users\Aida\Рабочий стол\basketbol\картинки дополнительно\jpgСПОРТ картинки\C44-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00938" y="106363"/>
            <a:ext cx="1173162" cy="147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Рисунок 1" descr="store268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0"/>
            <a:ext cx="3390900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0" name="Picture 1" descr="D:\WINDOWS\Users\Aida\Рабочий стол\физкультура проект\999999\1Рисунок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86625" y="2214563"/>
            <a:ext cx="14287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7891" name="Picture 1" descr="D:\WINDOWS\Users\Aida\Рабочий стол\физкультура проект\999999\1Рисунок1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2357438"/>
            <a:ext cx="1500187" cy="402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 descr="store418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50" y="250031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928813" y="2857500"/>
            <a:ext cx="5648325" cy="2308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Гимнастика ума</a:t>
            </a:r>
          </a:p>
          <a:p>
            <a:pPr algn="ctr">
              <a:defRPr/>
            </a:pP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Фронтальный тест </a:t>
            </a:r>
          </a:p>
          <a:p>
            <a:pPr algn="ctr">
              <a:defRPr/>
            </a:pPr>
            <a:r>
              <a:rPr lang="ru-RU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«Баскетбол»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7.40741E-7 C 0.09671 -0.14259 0.19358 -0.28496 0.3132 -0.28426 C 0.43282 -0.28357 0.6507 -0.04352 0.71824 0.00463 " pathEditMode="relative" ptsTypes="a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824 0.00463 C 0.60383 -0.16505 0.48959 -0.33472 0.36997 -0.33496 C 0.25035 -0.33519 0.06164 -0.05347 5.83333E-6 0.00278 " pathEditMode="relative" ptsTypes="a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7.40741E-7 C 0.04635 -0.07523 0.09271 -0.15046 0.15503 -0.20648 C 0.21736 -0.2625 0.27899 -0.36759 0.37343 -0.33542 C 0.46788 -0.30324 0.66371 -0.0669 0.7217 -0.0132 " pathEditMode="relative" ptsTypes="aa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71823 0.00463 C 0.6033 -0.18356 0.48854 -0.37153 0.36979 -0.37963 C 0.25139 -0.38773 0.06719 -0.1 0.0066 -0.04421 " pathEditMode="relative" ptsTypes="aaA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7778E-6 1.11111E-6 C -0.00138 0.00532 -0.00468 0.00995 -0.00504 0.01551 C -0.00624 0.03495 0.00105 0.05393 0.01494 0.05995 C 0.02605 0.07106 0.03421 0.07153 0.04827 0.07338 C 0.06581 0.08472 0.04324 0.07106 0.06337 0.08009 C 0.07067 0.08333 0.07015 0.0868 0.07831 0.08889 C 0.09185 0.09236 0.10626 0.09282 0.11997 0.0956 C 0.1191 0.12361 0.11876 0.15926 0.11164 0.1868 C 0.11216 0.20092 0.11216 0.21504 0.11337 0.22893 C 0.1139 0.23426 0.11407 0.24051 0.11667 0.24444 C 0.1191 0.24791 0.12344 0.24745 0.12674 0.24884 C 0.14167 0.25532 0.15626 0.25787 0.17171 0.25995 C 0.20678 0.28009 0.25678 0.27384 0.29341 0.27569 C 0.28803 0.31041 0.29636 0.26435 0.28664 0.2956 C 0.2757 0.33079 0.28907 0.30185 0.28004 0.32014 C 0.27883 0.33819 0.27761 0.34815 0.27501 0.36458 C 0.27692 0.36967 0.27692 0.37639 0.28004 0.38009 C 0.31424 0.41944 0.38855 0.40602 0.42171 0.40671 C 0.42796 0.41204 0.42935 0.41875 0.43334 0.42662 C 0.43855 0.47338 0.46841 0.44699 0.5066 0.44444 C 0.51685 0.4412 0.52501 0.43773 0.5316 0.45116 C 0.53351 0.46041 0.53577 0.46875 0.53837 0.47778 C 0.5389 0.48148 0.5389 0.48541 0.53994 0.48889 C 0.54063 0.49143 0.54393 0.49305 0.54341 0.4956 C 0.54306 0.49791 0.54011 0.49722 0.53837 0.49791 C 0.54167 0.50092 0.54497 0.5037 0.54827 0.50671 C 0.55157 0.50972 0.55608 0.50833 0.56008 0.50903 C 0.57015 0.51065 0.57883 0.51157 0.58837 0.51551 C 0.5915 0.51412 0.59515 0.51134 0.59827 0.51551 C 0.60383 0.52291 0.59706 0.52222 0.60174 0.52222 " pathEditMode="relative" ptsTypes="fffffffffffffffffffffffffffff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571500" y="285750"/>
            <a:ext cx="8286750" cy="6002338"/>
          </a:xfrm>
          <a:prstGeom prst="rect">
            <a:avLst/>
          </a:prstGeom>
          <a:solidFill>
            <a:srgbClr val="FFE38B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400" b="1"/>
          </a:p>
          <a:p>
            <a:pPr>
              <a:buFont typeface="Calibri" pitchFamily="34" charset="0"/>
              <a:buAutoNum type="arabicPeriod"/>
            </a:pPr>
            <a:r>
              <a:rPr lang="ru-RU" sz="2400" b="1">
                <a:solidFill>
                  <a:srgbClr val="C00000"/>
                </a:solidFill>
              </a:rPr>
              <a:t>   Кто придумал игру в баскетбол?</a:t>
            </a:r>
          </a:p>
          <a:p>
            <a:pPr>
              <a:buFont typeface="Calibri" pitchFamily="34" charset="0"/>
              <a:buAutoNum type="arabicPeriod"/>
            </a:pPr>
            <a:endParaRPr lang="ru-RU" sz="2400" b="1"/>
          </a:p>
          <a:p>
            <a:pPr marL="1371600" lvl="2" indent="-457200">
              <a:buFont typeface="Calibri" pitchFamily="34" charset="0"/>
              <a:buAutoNum type="alphaUcPeriod"/>
            </a:pPr>
            <a:r>
              <a:rPr lang="ru-RU" sz="2400" b="1"/>
              <a:t>Джеймс Нейсмит в 1891;</a:t>
            </a:r>
          </a:p>
          <a:p>
            <a:pPr marL="1371600" lvl="2" indent="-457200" eaLnBrk="0" hangingPunct="0">
              <a:buFont typeface="Calibri" pitchFamily="34" charset="0"/>
              <a:buAutoNum type="alphaUcPeriod"/>
            </a:pPr>
            <a:r>
              <a:rPr lang="ru-RU" sz="2400" b="1"/>
              <a:t>Хольгер Нильсон в1898.</a:t>
            </a:r>
          </a:p>
          <a:p>
            <a:pPr marL="1371600" lvl="2" indent="-457200" eaLnBrk="0" hangingPunct="0"/>
            <a:endParaRPr lang="ru-RU" sz="2400" b="1"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C00000"/>
                </a:solidFill>
              </a:rPr>
              <a:t>Что обозначает слово баскетбол?</a:t>
            </a:r>
          </a:p>
          <a:p>
            <a:pPr marL="1371600" lvl="2" indent="-457200" eaLnBrk="0" hangingPunct="0">
              <a:buFontTx/>
              <a:buAutoNum type="arabicPeriod" startAt="2"/>
            </a:pPr>
            <a:endParaRPr lang="ru-RU" sz="2400" b="1"/>
          </a:p>
          <a:p>
            <a:pPr marL="1371600" lvl="2" indent="-457200">
              <a:buFont typeface="Calibri" pitchFamily="34" charset="0"/>
              <a:buAutoNum type="alphaUcPeriod"/>
            </a:pPr>
            <a:r>
              <a:rPr lang="ru-RU" sz="2400" b="1"/>
              <a:t>от англ. </a:t>
            </a:r>
            <a:r>
              <a:rPr lang="en-US" sz="2400" b="1"/>
              <a:t>basket – </a:t>
            </a:r>
            <a:r>
              <a:rPr lang="ru-RU" sz="2400" b="1"/>
              <a:t>«корзина», </a:t>
            </a:r>
            <a:r>
              <a:rPr lang="en-US" sz="2400" b="1"/>
              <a:t>ball- </a:t>
            </a:r>
            <a:r>
              <a:rPr lang="ru-RU" sz="2400" b="1"/>
              <a:t>«мяч»</a:t>
            </a:r>
          </a:p>
          <a:p>
            <a:pPr marL="1371600" lvl="2" indent="-457200">
              <a:buFont typeface="Calibri" pitchFamily="34" charset="0"/>
              <a:buAutoNum type="alphaUcPeriod"/>
            </a:pPr>
            <a:r>
              <a:rPr lang="ru-RU" sz="2400" b="1"/>
              <a:t>корзина;шар;клубок;мяч. </a:t>
            </a:r>
          </a:p>
          <a:p>
            <a:pPr eaLnBrk="0" hangingPunct="0">
              <a:buFont typeface="Calibri" pitchFamily="34" charset="0"/>
              <a:buAutoNum type="arabicPeriod"/>
            </a:pPr>
            <a:endParaRPr lang="ru-RU" sz="2400" b="1">
              <a:solidFill>
                <a:srgbClr val="C00000"/>
              </a:solidFill>
            </a:endParaRPr>
          </a:p>
          <a:p>
            <a:pPr eaLnBrk="0" hangingPunct="0">
              <a:buFont typeface="Calibri" pitchFamily="34" charset="0"/>
              <a:buAutoNum type="arabicPeriod"/>
            </a:pPr>
            <a:r>
              <a:rPr lang="ru-RU" sz="2400" b="1">
                <a:solidFill>
                  <a:srgbClr val="C00000"/>
                </a:solidFill>
              </a:rPr>
              <a:t>   Сколько человек должно быть на площадке во время игры?</a:t>
            </a:r>
          </a:p>
          <a:p>
            <a:endParaRPr lang="ru-RU" sz="2400" b="1"/>
          </a:p>
          <a:p>
            <a:pPr marL="1371600" lvl="2" indent="-457200">
              <a:buFont typeface="Calibri" pitchFamily="34" charset="0"/>
              <a:buAutoNum type="alphaUcPeriod"/>
            </a:pPr>
            <a:r>
              <a:rPr lang="ru-RU" sz="2400" b="1"/>
              <a:t>6 человек;</a:t>
            </a:r>
          </a:p>
          <a:p>
            <a:pPr marL="1371600" lvl="2" indent="-457200">
              <a:buFont typeface="Calibri" pitchFamily="34" charset="0"/>
              <a:buAutoNum type="alphaUcPeriod"/>
            </a:pPr>
            <a:r>
              <a:rPr lang="ru-RU" sz="2400" b="1"/>
              <a:t>5 человек.</a:t>
            </a:r>
          </a:p>
        </p:txBody>
      </p:sp>
      <p:pic>
        <p:nvPicPr>
          <p:cNvPr id="5" name="Picture 2" descr="D:\WINDOWS\Users\Aida\Рабочий стол\физкультура проект\999999\store41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5072063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4" name="Picture 4" descr="D:\WINDOWS\Users\Aida\Рабочий стол\basketbol\картинки дополнительно\jpgСПОРТ картинки\C44-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428625"/>
            <a:ext cx="1643062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300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F3D1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300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500063" y="214313"/>
            <a:ext cx="8429625" cy="6370637"/>
          </a:xfrm>
          <a:prstGeom prst="rect">
            <a:avLst/>
          </a:prstGeom>
          <a:solidFill>
            <a:srgbClr val="FFE38B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400" b="1">
                <a:solidFill>
                  <a:srgbClr val="C00000"/>
                </a:solidFill>
              </a:rPr>
              <a:t>4. Сколько времени продолжается игра в баскетбол?</a:t>
            </a:r>
          </a:p>
          <a:p>
            <a:pPr eaLnBrk="0" hangingPunct="0"/>
            <a:r>
              <a:rPr lang="ru-RU" sz="2400" b="1">
                <a:ea typeface="Calibri" pitchFamily="34" charset="0"/>
                <a:cs typeface="Times New Roman" pitchFamily="18" charset="0"/>
              </a:rPr>
              <a:t>	</a:t>
            </a:r>
          </a:p>
          <a:p>
            <a:pPr marL="1371600" lvl="2" indent="-457200" eaLnBrk="0" hangingPunct="0">
              <a:buFont typeface="Calibri" pitchFamily="34" charset="0"/>
              <a:buAutoNum type="alphaUcPeriod"/>
            </a:pPr>
            <a:r>
              <a:rPr lang="ru-RU" sz="2400" b="1">
                <a:ea typeface="Calibri" pitchFamily="34" charset="0"/>
                <a:cs typeface="Times New Roman" pitchFamily="18" charset="0"/>
              </a:rPr>
              <a:t> игра состоит из 4 периодов, </a:t>
            </a:r>
          </a:p>
          <a:p>
            <a:pPr marL="1371600" lvl="2" indent="-457200" eaLnBrk="0" hangingPunct="0"/>
            <a:r>
              <a:rPr lang="ru-RU" sz="2400" b="1">
                <a:ea typeface="Calibri" pitchFamily="34" charset="0"/>
                <a:cs typeface="Times New Roman" pitchFamily="18" charset="0"/>
              </a:rPr>
              <a:t>       по10 минут;</a:t>
            </a:r>
            <a:endParaRPr lang="ru-RU" sz="2400" b="1"/>
          </a:p>
          <a:p>
            <a:pPr marL="1371600" lvl="2" indent="-457200" eaLnBrk="0" hangingPunct="0">
              <a:buFont typeface="Calibri" pitchFamily="34" charset="0"/>
              <a:buAutoNum type="alphaUcPeriod"/>
            </a:pPr>
            <a:r>
              <a:rPr lang="ru-RU" sz="2400" b="1"/>
              <a:t>два тайма по 45 минут.</a:t>
            </a:r>
          </a:p>
          <a:p>
            <a:pPr eaLnBrk="0" hangingPunct="0"/>
            <a:endParaRPr lang="ru-RU" sz="2400" b="1"/>
          </a:p>
          <a:p>
            <a:pPr eaLnBrk="0" hangingPunct="0"/>
            <a:r>
              <a:rPr lang="ru-RU" sz="2400" b="1">
                <a:solidFill>
                  <a:srgbClr val="C00000"/>
                </a:solidFill>
              </a:rPr>
              <a:t>5. Когда баскетбол появился в России?</a:t>
            </a:r>
          </a:p>
          <a:p>
            <a:pPr eaLnBrk="0" hangingPunct="0"/>
            <a:endParaRPr lang="ru-RU" sz="2400" b="1"/>
          </a:p>
          <a:p>
            <a:pPr marL="1828800" lvl="3" indent="-457200" eaLnBrk="0" hangingPunct="0">
              <a:buFont typeface="Calibri" pitchFamily="34" charset="0"/>
              <a:buAutoNum type="alphaUcPeriod"/>
            </a:pPr>
            <a:r>
              <a:rPr lang="ru-RU" sz="2400" b="1"/>
              <a:t>1906 году;</a:t>
            </a:r>
          </a:p>
          <a:p>
            <a:pPr marL="1828800" lvl="3" indent="-457200" eaLnBrk="0" hangingPunct="0">
              <a:buFont typeface="Calibri" pitchFamily="34" charset="0"/>
              <a:buAutoNum type="alphaUcPeriod"/>
            </a:pPr>
            <a:r>
              <a:rPr lang="ru-RU" sz="2400" b="1"/>
              <a:t>1897 году.</a:t>
            </a:r>
          </a:p>
          <a:p>
            <a:pPr marL="2286000" lvl="4" indent="-457200" eaLnBrk="0" hangingPunct="0">
              <a:buFont typeface="Calibri" pitchFamily="34" charset="0"/>
              <a:buAutoNum type="alphaUcPeriod"/>
            </a:pPr>
            <a:endParaRPr lang="ru-RU" sz="2400" b="1"/>
          </a:p>
          <a:p>
            <a:pPr eaLnBrk="0" hangingPunct="0"/>
            <a:r>
              <a:rPr lang="ru-RU" sz="2400" b="1">
                <a:solidFill>
                  <a:srgbClr val="C00000"/>
                </a:solidFill>
              </a:rPr>
              <a:t>6. Что такое НБА?</a:t>
            </a:r>
          </a:p>
          <a:p>
            <a:pPr eaLnBrk="0" hangingPunct="0"/>
            <a:endParaRPr lang="ru-RU" sz="2400" b="1">
              <a:cs typeface="Times New Roman" pitchFamily="18" charset="0"/>
            </a:endParaRPr>
          </a:p>
          <a:p>
            <a:pPr marL="1828800" lvl="3" indent="-457200" eaLnBrk="0" hangingPunct="0">
              <a:buFont typeface="Calibri" pitchFamily="34" charset="0"/>
              <a:buAutoNum type="alphaUcPeriod"/>
            </a:pPr>
            <a:r>
              <a:rPr lang="ru-RU" sz="2400" b="1">
                <a:cs typeface="Times New Roman" pitchFamily="18" charset="0"/>
              </a:rPr>
              <a:t>НБА – национальная баскетбольная академия (США);</a:t>
            </a:r>
          </a:p>
          <a:p>
            <a:pPr marL="1828800" lvl="3" indent="-457200" eaLnBrk="0" hangingPunct="0">
              <a:buFont typeface="Calibri" pitchFamily="34" charset="0"/>
              <a:buAutoNum type="alphaUcPeriod"/>
            </a:pPr>
            <a:r>
              <a:rPr lang="ru-RU" sz="2400" b="1">
                <a:cs typeface="Times New Roman" pitchFamily="18" charset="0"/>
              </a:rPr>
              <a:t>НБА </a:t>
            </a:r>
            <a:r>
              <a:rPr lang="ru-RU" sz="2400" b="1"/>
              <a:t>- национальная баскетбольная ассоциация (США). </a:t>
            </a:r>
          </a:p>
        </p:txBody>
      </p:sp>
      <p:pic>
        <p:nvPicPr>
          <p:cNvPr id="3" name="Picture 2" descr="D:\WINDOWS\Users\Aida\Рабочий стол\физкультура проект\999999\store41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3500438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4" descr="D:\WINDOWS\Users\Aida\Рабочий стол\basketbol\картинки дополнительно\jpgСПОРТ картинки\C44-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785813"/>
            <a:ext cx="1584325" cy="198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fill="hold"/>
                                        <p:tgtEl>
                                          <p:spTgt spid="399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300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00" fill="hold"/>
                                        <p:tgtEl>
                                          <p:spTgt spid="399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300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3993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300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000" fill="hold"/>
                                        <p:tgtEl>
                                          <p:spTgt spid="3993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8300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D:\WINDOWS\Users\Aida\Рабочий стол\физкультура проект\999999\store41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637265">
            <a:off x="0" y="1000125"/>
            <a:ext cx="1214438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14282" y="2643182"/>
            <a:ext cx="8929718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Техника баскетбола. </a:t>
            </a:r>
          </a:p>
          <a:p>
            <a:pPr algn="ctr">
              <a:defRPr/>
            </a:pPr>
            <a:endParaRPr lang="ru-RU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>
              <a:defRPr/>
            </a:pP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Упражнения для отработки бросков и передачи мяча в движении.</a:t>
            </a:r>
          </a:p>
        </p:txBody>
      </p:sp>
      <p:pic>
        <p:nvPicPr>
          <p:cNvPr id="43012" name="Picture 2" descr="D:\WINDOWS\Users\Aida\Рабочий стол\физкультура проект\999999\store418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142875"/>
            <a:ext cx="642938" cy="64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Прямоугольник 8"/>
          <p:cNvSpPr>
            <a:spLocks noChangeArrowheads="1"/>
          </p:cNvSpPr>
          <p:nvPr/>
        </p:nvSpPr>
        <p:spPr bwMode="auto">
          <a:xfrm>
            <a:off x="3214688" y="571500"/>
            <a:ext cx="5929312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 Скамейка под углом 45° к щиту около линии штрафного броска. Баскетболист держит мяч в руках, стоя на левой ноге, согнув правую ногу (рис 2). Он ударяет мячом о пол по другую сторону скамейки, чтобы мяч отскочил до уровня пояса, затем отталкивается левой ногой и ловит его, находясь в воздухе. Далее, приземлившись на правую ногу, игрок делает шаг левой ногой и после этого бросает мяч в кольцо. </a:t>
            </a:r>
          </a:p>
        </p:txBody>
      </p:sp>
      <p:pic>
        <p:nvPicPr>
          <p:cNvPr id="44035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4500563"/>
            <a:ext cx="164306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flipH="1">
            <a:off x="7500938" y="4429125"/>
            <a:ext cx="928687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4037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46831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96188" y="4508500"/>
            <a:ext cx="7858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9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7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 1.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6072188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1. </a:t>
            </a:r>
          </a:p>
        </p:txBody>
      </p:sp>
      <p:sp>
        <p:nvSpPr>
          <p:cNvPr id="44041" name="Прямоугольник 10"/>
          <p:cNvSpPr>
            <a:spLocks noChangeArrowheads="1"/>
          </p:cNvSpPr>
          <p:nvPr/>
        </p:nvSpPr>
        <p:spPr bwMode="auto">
          <a:xfrm>
            <a:off x="7883525" y="3714750"/>
            <a:ext cx="1260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i="1"/>
              <a:t>Игрок </a:t>
            </a:r>
          </a:p>
          <a:p>
            <a:pPr algn="ctr"/>
            <a:r>
              <a:rPr lang="ru-RU" b="1" i="1"/>
              <a:t>с мячом.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43214" y="42863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44043" name="Picture 11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16013" y="4941888"/>
            <a:ext cx="1201737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979 -0.08055 -0.03941 -0.16088 -0.06893 -0.17014 C -0.09844 -0.1794 -0.14636 -0.06157 -0.17761 -0.05509 C -0.20886 -0.04861 -0.2342 -0.12986 -0.25695 -0.13102 C -0.27969 -0.13217 -0.30434 -0.07361 -0.31372 -0.06203 " pathEditMode="relative" ptsTypes="aaaaA">
                                      <p:cBhvr>
                                        <p:cTn id="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0.01979 -0.08056 -0.03941 -0.16088 -0.06892 -0.17014 C -0.09843 -0.1794 -0.14635 -0.06157 -0.1776 -0.05509 C -0.20885 -0.04861 -0.2342 -0.12986 -0.25694 -0.13102 C -0.27968 -0.13218 -0.30434 -0.07361 -0.31371 -0.06204 " pathEditMode="relative" rAng="0" ptsTypes="aaaaA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371 -0.06204 C -0.38836 -0.35996 -0.46267 -0.65741 -0.54444 -0.61274 C -0.62621 -0.56806 -0.76093 0.0706 -0.80399 0.20717 " pathEditMode="relative" rAng="0" ptsTypes="aaA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00" y="-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Прямоугольник 8"/>
          <p:cNvSpPr>
            <a:spLocks noChangeArrowheads="1"/>
          </p:cNvSpPr>
          <p:nvPr/>
        </p:nvSpPr>
        <p:spPr bwMode="auto">
          <a:xfrm>
            <a:off x="3214688" y="642938"/>
            <a:ext cx="592931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 Скамейка под углом 45° к щиту около линии штрафного броска. Баскетболист держит мяч в руках, стоя на левой ноге, согнув правую ногу. Он ударяет мячом о пол по другую сторону скамейки, чтобы мяч отскочил до уровня пояса, затем отталкивается левой ногой и ловит его, находясь в воздухе. Далее, приземлившись на правую ногу, игрок делает шаг левой ногой и после этого бросает мяч в кольцо. </a:t>
            </a:r>
          </a:p>
        </p:txBody>
      </p:sp>
      <p:pic>
        <p:nvPicPr>
          <p:cNvPr id="45059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4500563"/>
            <a:ext cx="164306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flipH="1">
            <a:off x="7500938" y="4429125"/>
            <a:ext cx="928687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5061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75" y="4500563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7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 1.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6072188"/>
            <a:ext cx="2874963" cy="5238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1. </a:t>
            </a: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 rot="-488724">
            <a:off x="222250" y="314325"/>
            <a:ext cx="22288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FF0000"/>
                </a:solidFill>
              </a:rPr>
              <a:t>Повторение</a:t>
            </a:r>
          </a:p>
          <a:p>
            <a:r>
              <a:rPr lang="ru-RU" sz="2400" b="1" i="1">
                <a:solidFill>
                  <a:srgbClr val="FF0000"/>
                </a:solidFill>
              </a:rPr>
              <a:t>упражнения! </a:t>
            </a:r>
          </a:p>
        </p:txBody>
      </p:sp>
      <p:sp>
        <p:nvSpPr>
          <p:cNvPr id="45066" name="Прямоугольник 13"/>
          <p:cNvSpPr>
            <a:spLocks noChangeArrowheads="1"/>
          </p:cNvSpPr>
          <p:nvPr/>
        </p:nvSpPr>
        <p:spPr bwMode="auto">
          <a:xfrm>
            <a:off x="8035925" y="3867150"/>
            <a:ext cx="1260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i="1"/>
              <a:t>Игрок </a:t>
            </a:r>
          </a:p>
          <a:p>
            <a:pPr algn="ctr"/>
            <a:r>
              <a:rPr lang="ru-RU" b="1" i="1"/>
              <a:t>с мячом.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28926" y="21429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45068" name="Picture 12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5000625"/>
            <a:ext cx="1201738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979 -0.08055 -0.03941 -0.16088 -0.06893 -0.17014 C -0.09844 -0.1794 -0.14636 -0.06157 -0.17761 -0.05509 C -0.20886 -0.04861 -0.2342 -0.12986 -0.25695 -0.13102 C -0.27969 -0.13217 -0.30434 -0.07361 -0.31372 -0.06203 " pathEditMode="relative" ptsTypes="aaaaA">
                                      <p:cBhvr>
                                        <p:cTn id="1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7037E-7 C -0.01979 -0.08056 -0.03941 -0.16088 -0.06892 -0.17014 C -0.09843 -0.1794 -0.14635 -0.06157 -0.1776 -0.05509 C -0.20885 -0.04861 -0.2342 -0.12986 -0.25694 -0.13102 C -0.27968 -0.13218 -0.30434 -0.07361 -0.31371 -0.06204 " pathEditMode="relative" rAng="0" ptsTypes="aaaaA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-9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371 -0.06204 C -0.38836 -0.35996 -0.46267 -0.65741 -0.54444 -0.61274 C -0.62621 -0.56806 -0.76093 0.0706 -0.80399 0.20717 " pathEditMode="relative" rAng="0" ptsTypes="a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500" y="-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4000500"/>
            <a:ext cx="164306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flipH="1">
            <a:off x="8215313" y="4786313"/>
            <a:ext cx="928687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6084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0" y="4857750"/>
            <a:ext cx="78581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7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 2.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6072188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2. </a:t>
            </a:r>
          </a:p>
        </p:txBody>
      </p:sp>
      <p:sp>
        <p:nvSpPr>
          <p:cNvPr id="46088" name="Прямоугольник 9"/>
          <p:cNvSpPr>
            <a:spLocks noChangeArrowheads="1"/>
          </p:cNvSpPr>
          <p:nvPr/>
        </p:nvSpPr>
        <p:spPr bwMode="auto">
          <a:xfrm>
            <a:off x="3071813" y="857250"/>
            <a:ext cx="60721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  После ведения мяча (рис. 2) баскетболист делает два шага (первый через скамейку) с последующим броском по кольцу. </a:t>
            </a:r>
          </a:p>
        </p:txBody>
      </p:sp>
      <p:sp>
        <p:nvSpPr>
          <p:cNvPr id="46089" name="Прямоугольник 13"/>
          <p:cNvSpPr>
            <a:spLocks noChangeArrowheads="1"/>
          </p:cNvSpPr>
          <p:nvPr/>
        </p:nvSpPr>
        <p:spPr bwMode="auto">
          <a:xfrm>
            <a:off x="7883525" y="3857625"/>
            <a:ext cx="1260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i="1"/>
              <a:t>Игрок </a:t>
            </a:r>
          </a:p>
          <a:p>
            <a:pPr algn="ctr"/>
            <a:r>
              <a:rPr lang="ru-RU" b="1" i="1"/>
              <a:t>с мячом.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28926" y="21429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46091" name="Picture 11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5000625"/>
            <a:ext cx="1143000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041 -0.00926 -0.01875 -0.02199 -0.03107 -0.02754 C -0.04653 -0.02222 -0.04028 -0.02083 -0.05 -0.02523 C -0.05885 -0.04305 -0.07656 -0.04606 -0.09132 -0.04838 C -0.10469 -0.06018 -0.12413 -0.05972 -0.13958 -0.06203 C -0.15017 -0.05972 -0.15746 -0.05694 -0.16892 -0.06203 C -0.17066 -0.06273 -0.16944 -0.06713 -0.17066 -0.06898 C -0.17205 -0.07106 -0.17378 -0.07314 -0.17587 -0.07361 C -0.1868 -0.07615 -0.19757 -0.07592 -0.20851 -0.07592 " pathEditMode="relative" ptsTypes="ffffffff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0.00046 C -0.00694 -0.00972 -0.01528 -0.02245 -0.0276 -0.02801 C -0.04305 -0.02269 -0.0368 -0.0213 -0.04653 -0.0257 C -0.05538 -0.04352 -0.07309 -0.04653 -0.08785 -0.04884 C -0.10121 -0.06065 -0.12066 -0.06019 -0.13611 -0.0625 C -0.1467 -0.06019 -0.15399 -0.05741 -0.16545 -0.0625 C -0.16719 -0.0632 -0.16597 -0.06759 -0.16719 -0.06945 C -0.16857 -0.07153 -0.17031 -0.07361 -0.17239 -0.07407 C -0.18333 -0.07662 -0.1941 -0.07639 -0.20503 -0.07639 " pathEditMode="relative" rAng="0" ptsTypes="ffffffffA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0" y="-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5 -0.07593 C -0.23732 -0.15695 -0.26614 -0.23797 -0.29288 -0.2507 C -0.31961 -0.26343 -0.34913 -0.15579 -0.36875 -0.15186 C -0.38836 -0.14792 -0.39531 -0.22292 -0.41024 -0.22755 C -0.42517 -0.23218 -0.45052 -0.1875 -0.4585 -0.1794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94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51 -0.07593 C -0.23733 -0.15695 -0.26615 -0.23797 -0.29288 -0.2507 C -0.31962 -0.26343 -0.34913 -0.15579 -0.36875 -0.15186 C -0.38837 -0.14792 -0.39532 -0.22292 -0.41025 -0.22755 C -0.42518 -0.23218 -0.45052 -0.1875 -0.45851 -0.1794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851 -0.1794 C -0.50938 -0.39143 -0.56024 -0.60347 -0.63438 -0.54491 C -0.70851 -0.48634 -0.85851 0.05278 -0.9033 0.17222 " pathEditMode="relative" ptsTypes="a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3" y="4000500"/>
            <a:ext cx="1643062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flipH="1">
            <a:off x="8215313" y="4786313"/>
            <a:ext cx="928687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7108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286750" y="4857750"/>
            <a:ext cx="78581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7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 2.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6072188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2. </a:t>
            </a:r>
          </a:p>
        </p:txBody>
      </p:sp>
      <p:sp>
        <p:nvSpPr>
          <p:cNvPr id="47112" name="Прямоугольник 9"/>
          <p:cNvSpPr>
            <a:spLocks noChangeArrowheads="1"/>
          </p:cNvSpPr>
          <p:nvPr/>
        </p:nvSpPr>
        <p:spPr bwMode="auto">
          <a:xfrm>
            <a:off x="3071813" y="642938"/>
            <a:ext cx="60721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  После ведения мяча (рис. 2) баскетболист делает два шага (первый через скамейку) с последующим броском по кольцу.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 rot="-488724">
            <a:off x="222250" y="314325"/>
            <a:ext cx="22288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FF0000"/>
                </a:solidFill>
              </a:rPr>
              <a:t>Повторение</a:t>
            </a:r>
          </a:p>
          <a:p>
            <a:r>
              <a:rPr lang="ru-RU" sz="2400" b="1" i="1">
                <a:solidFill>
                  <a:srgbClr val="FF0000"/>
                </a:solidFill>
              </a:rPr>
              <a:t>упражнения! </a:t>
            </a:r>
          </a:p>
        </p:txBody>
      </p:sp>
      <p:sp>
        <p:nvSpPr>
          <p:cNvPr id="47114" name="Прямоугольник 13"/>
          <p:cNvSpPr>
            <a:spLocks noChangeArrowheads="1"/>
          </p:cNvSpPr>
          <p:nvPr/>
        </p:nvSpPr>
        <p:spPr bwMode="auto">
          <a:xfrm>
            <a:off x="7883525" y="3929063"/>
            <a:ext cx="1260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 i="1"/>
              <a:t>Игрок </a:t>
            </a:r>
          </a:p>
          <a:p>
            <a:pPr algn="ctr"/>
            <a:r>
              <a:rPr lang="ru-RU" b="1" i="1"/>
              <a:t>с мячом.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21429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47116" name="Picture 12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4929188"/>
            <a:ext cx="1214438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1041 -0.00926 -0.01875 -0.02199 -0.03107 -0.02754 C -0.04653 -0.02222 -0.04028 -0.02083 -0.05 -0.02523 C -0.05885 -0.04305 -0.07656 -0.04606 -0.09132 -0.04838 C -0.10469 -0.06018 -0.12413 -0.05972 -0.13958 -0.06203 C -0.15017 -0.05972 -0.15746 -0.05694 -0.16892 -0.06203 C -0.17066 -0.06273 -0.16944 -0.06713 -0.17066 -0.06898 C -0.17205 -0.07106 -0.17378 -0.07314 -0.17587 -0.07361 C -0.1868 -0.07615 -0.19757 -0.07592 -0.20851 -0.07592 " pathEditMode="relative" ptsTypes="ffffffff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-0.00046 C -0.00694 -0.00972 -0.01528 -0.02245 -0.0276 -0.02801 C -0.04305 -0.02269 -0.0368 -0.0213 -0.04653 -0.0257 C -0.05538 -0.04352 -0.07309 -0.04653 -0.08785 -0.04884 C -0.10121 -0.06065 -0.12066 -0.06019 -0.13611 -0.0625 C -0.1467 -0.06019 -0.15399 -0.05741 -0.16545 -0.0625 C -0.16719 -0.0632 -0.16597 -0.06759 -0.16719 -0.06945 C -0.16857 -0.07153 -0.17031 -0.07361 -0.17239 -0.07407 C -0.18333 -0.07662 -0.1941 -0.07639 -0.20503 -0.07639 " pathEditMode="relative" rAng="0" ptsTypes="ffffffffA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0" y="-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5 -0.07593 C -0.23732 -0.15695 -0.26614 -0.23797 -0.29288 -0.2507 C -0.31961 -0.26343 -0.34913 -0.15579 -0.36875 -0.15186 C -0.38836 -0.14792 -0.39531 -0.22292 -0.41024 -0.22755 C -0.42517 -0.23218 -0.45052 -0.1875 -0.4585 -0.1794 " pathEditMode="relative" rAng="0" ptsTypes="aaaaA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94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851 -0.07593 C -0.23733 -0.15695 -0.26615 -0.23797 -0.29288 -0.2507 C -0.31962 -0.26343 -0.34913 -0.15579 -0.36875 -0.15186 C -0.38837 -0.14792 -0.39532 -0.22292 -0.41025 -0.22755 C -0.42518 -0.23218 -0.45052 -0.1875 -0.45851 -0.1794 " pathEditMode="relative" rAng="0" ptsTypes="aaaaA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851 -0.1794 C -0.50938 -0.39143 -0.56024 -0.60347 -0.63438 -0.54491 C -0.70851 -0.48634 -0.85851 0.05278 -0.9033 0.17222 " pathEditMode="relative" ptsTypes="aaA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4714875"/>
            <a:ext cx="16430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rot="20434030" flipH="1">
            <a:off x="8215313" y="4786313"/>
            <a:ext cx="928687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8132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7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 3.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71875" y="5929313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3. </a:t>
            </a:r>
          </a:p>
        </p:txBody>
      </p:sp>
      <p:sp>
        <p:nvSpPr>
          <p:cNvPr id="48135" name="Прямоугольник 8"/>
          <p:cNvSpPr>
            <a:spLocks noChangeArrowheads="1"/>
          </p:cNvSpPr>
          <p:nvPr/>
        </p:nvSpPr>
        <p:spPr bwMode="auto">
          <a:xfrm>
            <a:off x="2357438" y="714375"/>
            <a:ext cx="678656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  Исходное положение игрока 1 такое же, как и в первом упражнении. Баскетболист ловит мяч, который бросает ему стоящий напротив него</a:t>
            </a:r>
          </a:p>
          <a:p>
            <a:r>
              <a:rPr lang="ru-RU" sz="2000" b="1"/>
              <a:t> игрок 2, выполняет два шага и на третий делает передачу игроку 2, который бросает мяч в кольцо, а сам возвращается в исходное положение.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7950200" y="4143375"/>
            <a:ext cx="119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1. </a:t>
            </a:r>
          </a:p>
        </p:txBody>
      </p:sp>
      <p:sp>
        <p:nvSpPr>
          <p:cNvPr id="48137" name="Прямоугольник 13"/>
          <p:cNvSpPr>
            <a:spLocks noChangeArrowheads="1"/>
          </p:cNvSpPr>
          <p:nvPr/>
        </p:nvSpPr>
        <p:spPr bwMode="auto">
          <a:xfrm>
            <a:off x="3071813" y="3071813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2. </a:t>
            </a:r>
          </a:p>
        </p:txBody>
      </p:sp>
      <p:sp>
        <p:nvSpPr>
          <p:cNvPr id="15" name="Капля 14"/>
          <p:cNvSpPr/>
          <p:nvPr/>
        </p:nvSpPr>
        <p:spPr>
          <a:xfrm rot="8992403" flipH="1">
            <a:off x="2424113" y="3352800"/>
            <a:ext cx="928687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992403">
            <a:off x="2495550" y="3424238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2928926" y="21429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48141" name="Picture 12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5072063"/>
            <a:ext cx="1214438" cy="165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.00417 C 0.10625 -0.01967 0.21285 -0.04352 0.31823 -0.00833 C 0.42378 0.02708 0.5283 0.12176 0.63298 0.21644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0" y="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298 0.21644 C 0.60017 0.15949 0.56753 0.10278 0.53819 0.09468 C 0.50885 0.08657 0.48159 0.16944 0.45712 0.16829 C 0.43264 0.16713 0.41441 0.08819 0.39166 0.08773 C 0.36892 0.08727 0.33281 0.15301 0.321 0.16597 " pathEditMode="relative" rAng="0" ptsTypes="aaaaA">
                                      <p:cBhvr>
                                        <p:cTn id="1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6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281 -0.05694 -0.06545 -0.11365 -0.09479 -0.12175 C -0.12413 -0.12986 -0.15139 -0.04699 -0.17587 -0.04814 C -0.20035 -0.0493 -0.21858 -0.12824 -0.24132 -0.1287 C -0.26406 -0.12916 -0.30017 -0.06342 -0.31198 -0.05046 " pathEditMode="relative" ptsTypes="aaaaA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-0.25364 -0.05741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0" y="-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1 0.16598 C 0.29357 0.11019 0.26632 0.0544 0.21579 0.03033 C 0.16527 0.00625 0.0526 0.02385 0.01753 0.02107 C -0.01754 0.01829 0.00746 0.01528 0.00538 0.01412 " pathEditMode="relative" ptsTypes="aaaA">
                                      <p:cBhvr>
                                        <p:cTn id="1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C 0.00764 -0.18842 0.0158 -0.37662 -0.0224 -0.32685 C -0.0599 -0.27662 -0.19167 0.1963 -0.225 0.30139 " pathEditMode="relative" rAng="0" ptsTypes="aaA">
                                      <p:cBhvr>
                                        <p:cTn id="2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0" y="-3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125" y="4714875"/>
            <a:ext cx="16430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rot="20434030" flipH="1">
            <a:off x="8215313" y="4786313"/>
            <a:ext cx="928687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9156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794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 3.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6072188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3. </a:t>
            </a:r>
          </a:p>
        </p:txBody>
      </p:sp>
      <p:sp>
        <p:nvSpPr>
          <p:cNvPr id="49159" name="Прямоугольник 8"/>
          <p:cNvSpPr>
            <a:spLocks noChangeArrowheads="1"/>
          </p:cNvSpPr>
          <p:nvPr/>
        </p:nvSpPr>
        <p:spPr bwMode="auto">
          <a:xfrm>
            <a:off x="2357438" y="571500"/>
            <a:ext cx="6786562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  Исходное положение игрока 1 такое же, как и в первом упражнении. Баскетболист ловит мяч, который бросает ему стоящий напротив него</a:t>
            </a:r>
          </a:p>
          <a:p>
            <a:r>
              <a:rPr lang="ru-RU" sz="2000" b="1"/>
              <a:t> игрок 2, выполняет два шага и на третий делает передачу игроку 2, который бросает мяч в кольцо, а сам возвращается в исходное положение.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7950200" y="4143375"/>
            <a:ext cx="119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1. </a:t>
            </a:r>
          </a:p>
        </p:txBody>
      </p:sp>
      <p:sp>
        <p:nvSpPr>
          <p:cNvPr id="49161" name="Прямоугольник 13"/>
          <p:cNvSpPr>
            <a:spLocks noChangeArrowheads="1"/>
          </p:cNvSpPr>
          <p:nvPr/>
        </p:nvSpPr>
        <p:spPr bwMode="auto">
          <a:xfrm>
            <a:off x="3071813" y="3071813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2. </a:t>
            </a:r>
          </a:p>
        </p:txBody>
      </p:sp>
      <p:sp>
        <p:nvSpPr>
          <p:cNvPr id="15" name="Капля 14"/>
          <p:cNvSpPr/>
          <p:nvPr/>
        </p:nvSpPr>
        <p:spPr>
          <a:xfrm rot="8992403" flipH="1">
            <a:off x="2424113" y="3352800"/>
            <a:ext cx="928687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992403">
            <a:off x="2495550" y="3424238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 rot="-488724">
            <a:off x="222250" y="314325"/>
            <a:ext cx="22288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FF0000"/>
                </a:solidFill>
              </a:rPr>
              <a:t>Повторение</a:t>
            </a:r>
          </a:p>
          <a:p>
            <a:r>
              <a:rPr lang="ru-RU" sz="2400" b="1" i="1">
                <a:solidFill>
                  <a:srgbClr val="FF0000"/>
                </a:solidFill>
              </a:rPr>
              <a:t>упражнения!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28926" y="21429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49166" name="Picture 14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71563" y="5000625"/>
            <a:ext cx="1201737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.00417 C 0.10625 -0.01967 0.21285 -0.04352 0.31823 -0.00833 C 0.42378 0.02708 0.5283 0.12176 0.63298 0.21644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0" y="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298 0.21644 C 0.60017 0.15949 0.56753 0.10278 0.53819 0.09468 C 0.50885 0.08657 0.48159 0.16944 0.45712 0.16829 C 0.43264 0.16713 0.41441 0.08819 0.39166 0.08773 C 0.36892 0.08727 0.33281 0.15301 0.321 0.16597 " pathEditMode="relative" rAng="0" ptsTypes="aaaaA">
                                      <p:cBhvr>
                                        <p:cTn id="1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0" y="-6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3281 -0.05694 -0.06545 -0.11365 -0.09479 -0.12175 C -0.12413 -0.12986 -0.15139 -0.04699 -0.17587 -0.04814 C -0.20035 -0.0493 -0.21858 -0.12824 -0.24132 -0.1287 C -0.26406 -0.12916 -0.30017 -0.06342 -0.31198 -0.05046 " pathEditMode="relative" ptsTypes="aaaaA">
                                      <p:cBhvr>
                                        <p:cTn id="1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48148E-6 L -0.25364 -0.05741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00" y="-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1 0.16598 C 0.29357 0.11019 0.26632 0.0544 0.21579 0.03033 C 0.16527 0.00625 0.0526 0.02385 0.01753 0.02107 C -0.01754 0.01829 0.00746 0.01528 0.00538 0.01412 " pathEditMode="relative" ptsTypes="aaaA">
                                      <p:cBhvr>
                                        <p:cTn id="1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C 0.00764 -0.18842 0.0158 -0.37662 -0.0224 -0.32685 C -0.0599 -0.27662 -0.19167 0.1963 -0.225 0.30139 " pathEditMode="relative" rAng="0" ptsTypes="aaA">
                                      <p:cBhvr>
                                        <p:cTn id="2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00" y="-38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000500"/>
            <a:ext cx="16430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rot="20434030" flipH="1">
            <a:off x="8086725" y="4772025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0180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15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рис.4.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6072188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4.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7950200" y="4143375"/>
            <a:ext cx="119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1. </a:t>
            </a:r>
          </a:p>
        </p:txBody>
      </p:sp>
      <p:sp>
        <p:nvSpPr>
          <p:cNvPr id="50184" name="Прямоугольник 13"/>
          <p:cNvSpPr>
            <a:spLocks noChangeArrowheads="1"/>
          </p:cNvSpPr>
          <p:nvPr/>
        </p:nvSpPr>
        <p:spPr bwMode="auto">
          <a:xfrm>
            <a:off x="357188" y="3214688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2. </a:t>
            </a:r>
          </a:p>
        </p:txBody>
      </p:sp>
      <p:sp>
        <p:nvSpPr>
          <p:cNvPr id="15" name="Капля 14"/>
          <p:cNvSpPr/>
          <p:nvPr/>
        </p:nvSpPr>
        <p:spPr>
          <a:xfrm rot="8992403" flipH="1">
            <a:off x="455613" y="3670300"/>
            <a:ext cx="928687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992403">
            <a:off x="573088" y="3787775"/>
            <a:ext cx="7858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7" name="Прямоугольник 17"/>
          <p:cNvSpPr>
            <a:spLocks noChangeArrowheads="1"/>
          </p:cNvSpPr>
          <p:nvPr/>
        </p:nvSpPr>
        <p:spPr bwMode="auto">
          <a:xfrm>
            <a:off x="2643188" y="642938"/>
            <a:ext cx="62865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Игрок 1 не ведет мяч сам, а получает его от игрока 2 (стоящего под баскетбольным щитом) в тот самый момент, когда игрок 1 совершает свой первый шаг через скамейку (рис 4.).</a:t>
            </a:r>
          </a:p>
          <a:p>
            <a:endParaRPr lang="ru-RU" sz="2000" b="1"/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21429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50189" name="Picture 13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4438" y="5072063"/>
            <a:ext cx="1130300" cy="153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09 -0.01111 -0.00486 -0.01667 -0.01198 -0.02315 C -0.01875 -0.03635 -0.03177 -0.04236 -0.04306 -0.04607 C -0.07153 -0.03658 -0.10209 -0.04491 -0.13108 -0.04838 C -0.13386 -0.04769 -0.13681 -0.04746 -0.13959 -0.04607 C -0.14896 -0.04121 -0.14045 -0.03959 -0.15 -0.04375 C -0.16268 -0.03959 -0.17674 -0.0463 -0.18959 -0.0507 C -0.20139 -0.06111 -0.2099 -0.06042 -0.22413 -0.06204 C -0.23351 -0.06459 -0.23681 -0.06435 -0.24479 -0.05764 C -0.24844 -0.04769 -0.2507 -0.0426 -0.25868 -0.03912 C -0.26372 -0.04051 -0.27031 -0.04097 -0.27413 -0.04607 " pathEditMode="relative" ptsTypes="ffffffffff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09 -0.01111 -0.00486 -0.01667 -0.01198 -0.02315 C -0.01875 -0.03635 -0.03177 -0.04236 -0.04306 -0.04607 C -0.07153 -0.03658 -0.10209 -0.04491 -0.13108 -0.04838 C -0.13386 -0.04769 -0.13681 -0.04746 -0.13959 -0.04607 C -0.14896 -0.04121 -0.14045 -0.03959 -0.15 -0.04375 C -0.16268 -0.03959 -0.17674 -0.0463 -0.18959 -0.0507 C -0.20139 -0.06111 -0.2099 -0.06042 -0.22413 -0.06204 C -0.23351 -0.06459 -0.23681 -0.06435 -0.24479 -0.05764 C -0.24844 -0.04769 -0.2507 -0.0426 -0.25868 -0.03912 C -0.26372 -0.04051 -0.27031 -0.04097 -0.27413 -0.04607 " pathEditMode="relative" ptsTypes="ffffffffffA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413 -0.04607 C -0.29427 -0.1257 -0.31441 -0.20533 -0.3415 -0.2206 C -0.36858 -0.23588 -0.42049 -0.15162 -0.43629 -0.13797 " pathEditMode="relative" rAng="0" ptsTypes="aaA">
                                      <p:cBhvr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-95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413 -0.04607 C -0.29427 -0.10417 -0.31441 -0.16181 -0.34149 -0.17269 C -0.36857 -0.18357 -0.42048 -0.12269 -0.43628 -0.11296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-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92 -0.00255 C 0.01736 -0.07986 0.05365 -0.15718 0.1224 -0.15417 C 0.19098 -0.15116 0.29219 -0.06759 0.39323 0.01597 " pathEditMode="relative" rAng="0" ptsTypes="aaA">
                                      <p:cBhvr>
                                        <p:cTn id="1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00" y="-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29 -0.13797 C -0.45104 -0.17199 -0.4658 -0.20579 -0.48403 -0.20834 C -0.50226 -0.21088 -0.53507 -0.16343 -0.54531 -0.1544 " pathEditMode="relative" rAng="0" ptsTypes="aaA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37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323 0.01597 C 0.38073 -0.01551 0.36823 -0.04676 0.35191 -0.04861 C 0.33559 -0.05046 0.30451 -0.0044 0.29497 0.0044 " pathEditMode="relative" ptsTypes="aaA">
                                      <p:cBhvr>
                                        <p:cTn id="2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28 -0.00694 C 0.2552 -0.20903 0.22777 -0.41111 0.1795 -0.35393 C 0.13124 -0.29676 0.0243 0.2206 -0.00678 0.33565 " pathEditMode="relative" ptsTypes="a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000500"/>
            <a:ext cx="16430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Капля 7"/>
          <p:cNvSpPr/>
          <p:nvPr/>
        </p:nvSpPr>
        <p:spPr>
          <a:xfrm rot="20434030" flipH="1">
            <a:off x="8086725" y="4772025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1204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Прямоугольник 11"/>
          <p:cNvSpPr>
            <a:spLocks noChangeArrowheads="1"/>
          </p:cNvSpPr>
          <p:nvPr/>
        </p:nvSpPr>
        <p:spPr bwMode="auto">
          <a:xfrm>
            <a:off x="7786688" y="6143625"/>
            <a:ext cx="9159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рис.4.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428875" y="6072188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4. </a:t>
            </a: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7950200" y="4143375"/>
            <a:ext cx="119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1. </a:t>
            </a:r>
          </a:p>
        </p:txBody>
      </p:sp>
      <p:sp>
        <p:nvSpPr>
          <p:cNvPr id="51208" name="Прямоугольник 13"/>
          <p:cNvSpPr>
            <a:spLocks noChangeArrowheads="1"/>
          </p:cNvSpPr>
          <p:nvPr/>
        </p:nvSpPr>
        <p:spPr bwMode="auto">
          <a:xfrm>
            <a:off x="357188" y="3214688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2. </a:t>
            </a:r>
          </a:p>
        </p:txBody>
      </p:sp>
      <p:sp>
        <p:nvSpPr>
          <p:cNvPr id="15" name="Капля 14"/>
          <p:cNvSpPr/>
          <p:nvPr/>
        </p:nvSpPr>
        <p:spPr>
          <a:xfrm rot="8992403" flipH="1">
            <a:off x="455613" y="3670300"/>
            <a:ext cx="928687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992403">
            <a:off x="573088" y="3787775"/>
            <a:ext cx="785812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1" name="Прямоугольник 17"/>
          <p:cNvSpPr>
            <a:spLocks noChangeArrowheads="1"/>
          </p:cNvSpPr>
          <p:nvPr/>
        </p:nvSpPr>
        <p:spPr bwMode="auto">
          <a:xfrm>
            <a:off x="2571750" y="785813"/>
            <a:ext cx="62865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Игрок 1 не ведет мяч сам, а получает его от игрока 2 (стоящего под баскетбольным щитом) в тот самый момент, когда игрок 1 совершает свой первый шаг через скамейку (рис 4.).</a:t>
            </a:r>
          </a:p>
          <a:p>
            <a:endParaRPr lang="ru-RU" sz="2000" b="1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auto">
          <a:xfrm rot="-488724">
            <a:off x="222250" y="314325"/>
            <a:ext cx="22288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>
                <a:solidFill>
                  <a:srgbClr val="FF0000"/>
                </a:solidFill>
              </a:rPr>
              <a:t>Поворение</a:t>
            </a:r>
          </a:p>
          <a:p>
            <a:r>
              <a:rPr lang="ru-RU" sz="2400" b="1" i="1">
                <a:solidFill>
                  <a:srgbClr val="FF0000"/>
                </a:solidFill>
              </a:rPr>
              <a:t>упражнения!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928926" y="21429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51214" name="Picture 14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75" y="5286375"/>
            <a:ext cx="9874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09 -0.01111 -0.00486 -0.01667 -0.01198 -0.02315 C -0.01875 -0.03635 -0.03177 -0.04236 -0.04306 -0.04607 C -0.07153 -0.03658 -0.10209 -0.04491 -0.13108 -0.04838 C -0.13386 -0.04769 -0.13681 -0.04746 -0.13959 -0.04607 C -0.14896 -0.04121 -0.14045 -0.03959 -0.15 -0.04375 C -0.16268 -0.03959 -0.17674 -0.0463 -0.18959 -0.0507 C -0.20139 -0.06111 -0.2099 -0.06042 -0.22413 -0.06204 C -0.23351 -0.06459 -0.23681 -0.06435 -0.24479 -0.05764 C -0.24844 -0.04769 -0.2507 -0.0426 -0.25868 -0.03912 C -0.26372 -0.04051 -0.27031 -0.04097 -0.27413 -0.04607 " pathEditMode="relative" ptsTypes="ffffffffffA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09 -0.01111 -0.00486 -0.01667 -0.01198 -0.02315 C -0.01875 -0.03635 -0.03177 -0.04236 -0.04306 -0.04607 C -0.07153 -0.03658 -0.10209 -0.04491 -0.13108 -0.04838 C -0.13386 -0.04769 -0.13681 -0.04746 -0.13959 -0.04607 C -0.14896 -0.04121 -0.14045 -0.03959 -0.15 -0.04375 C -0.16268 -0.03959 -0.17674 -0.0463 -0.18959 -0.0507 C -0.20139 -0.06111 -0.2099 -0.06042 -0.22413 -0.06204 C -0.23351 -0.06459 -0.23681 -0.06435 -0.24479 -0.05764 C -0.24844 -0.04769 -0.2507 -0.0426 -0.25868 -0.03912 C -0.26372 -0.04051 -0.27031 -0.04097 -0.27413 -0.04607 " pathEditMode="relative" ptsTypes="ffffffffffA">
                                      <p:cBhvr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413 -0.04607 C -0.29427 -0.1257 -0.31441 -0.20533 -0.3415 -0.2206 C -0.36858 -0.23588 -0.42049 -0.15162 -0.43629 -0.13797 " pathEditMode="relative" rAng="0" ptsTypes="aaA">
                                      <p:cBhvr>
                                        <p:cTn id="1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-95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413 -0.04607 C -0.29427 -0.10417 -0.31441 -0.16181 -0.34149 -0.17269 C -0.36857 -0.18357 -0.42048 -0.12269 -0.43628 -0.11296 " pathEditMode="relative" rAng="0" ptsTypes="a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-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92 -0.00255 C 0.01736 -0.07986 0.05365 -0.15718 0.1224 -0.15417 C 0.19098 -0.15116 0.29219 -0.06759 0.39323 0.01597 " pathEditMode="relative" rAng="0" ptsTypes="aaA">
                                      <p:cBhvr>
                                        <p:cTn id="16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00" y="-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29 -0.13797 C -0.45104 -0.17199 -0.4658 -0.20579 -0.48403 -0.20834 C -0.50226 -0.21088 -0.53507 -0.16343 -0.54531 -0.1544 " pathEditMode="relative" rAng="0" ptsTypes="aaA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37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323 0.01597 C 0.38073 -0.01551 0.36823 -0.04676 0.35191 -0.04861 C 0.33559 -0.05046 0.30451 -0.0044 0.29497 0.0044 " pathEditMode="relative" ptsTypes="aaA">
                                      <p:cBhvr>
                                        <p:cTn id="21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828 -0.00694 C 0.2552 -0.20903 0.22777 -0.41111 0.1795 -0.35393 C 0.13124 -0.29676 0.0243 0.2206 -0.00678 0.33565 " pathEditMode="relative" ptsTypes="a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8" grpId="2" animBg="1"/>
      <p:bldP spid="11" grpId="0"/>
      <p:bldP spid="11" grpId="1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Рисунок 5" descr="011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5" y="4071938"/>
            <a:ext cx="16430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Капля 21"/>
          <p:cNvSpPr/>
          <p:nvPr/>
        </p:nvSpPr>
        <p:spPr>
          <a:xfrm rot="20434030" flipH="1">
            <a:off x="6200775" y="4914900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Капля 22"/>
          <p:cNvSpPr/>
          <p:nvPr/>
        </p:nvSpPr>
        <p:spPr>
          <a:xfrm rot="17529955" flipH="1">
            <a:off x="6486525" y="2771775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Капля 7"/>
          <p:cNvSpPr/>
          <p:nvPr/>
        </p:nvSpPr>
        <p:spPr>
          <a:xfrm rot="20434030" flipH="1">
            <a:off x="8086725" y="5800725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2230" name="Рисунок 1" descr="store26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1" name="Прямоугольник 11"/>
          <p:cNvSpPr>
            <a:spLocks noChangeArrowheads="1"/>
          </p:cNvSpPr>
          <p:nvPr/>
        </p:nvSpPr>
        <p:spPr bwMode="auto">
          <a:xfrm>
            <a:off x="7358063" y="6488113"/>
            <a:ext cx="915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рис.5.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000375" y="6072188"/>
            <a:ext cx="2874963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5. </a:t>
            </a:r>
          </a:p>
        </p:txBody>
      </p:sp>
      <p:sp>
        <p:nvSpPr>
          <p:cNvPr id="52233" name="Прямоугольник 10"/>
          <p:cNvSpPr>
            <a:spLocks noChangeArrowheads="1"/>
          </p:cNvSpPr>
          <p:nvPr/>
        </p:nvSpPr>
        <p:spPr bwMode="auto">
          <a:xfrm>
            <a:off x="7429500" y="3071813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1. </a:t>
            </a:r>
          </a:p>
        </p:txBody>
      </p:sp>
      <p:sp>
        <p:nvSpPr>
          <p:cNvPr id="52234" name="Прямоугольник 13"/>
          <p:cNvSpPr>
            <a:spLocks noChangeArrowheads="1"/>
          </p:cNvSpPr>
          <p:nvPr/>
        </p:nvSpPr>
        <p:spPr bwMode="auto">
          <a:xfrm>
            <a:off x="214313" y="4786313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2. </a:t>
            </a:r>
          </a:p>
        </p:txBody>
      </p:sp>
      <p:sp>
        <p:nvSpPr>
          <p:cNvPr id="15" name="Капля 14"/>
          <p:cNvSpPr/>
          <p:nvPr/>
        </p:nvSpPr>
        <p:spPr>
          <a:xfrm rot="8992403" flipH="1">
            <a:off x="384175" y="5170488"/>
            <a:ext cx="928688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 descr="store418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8992403">
            <a:off x="6573838" y="2859088"/>
            <a:ext cx="7858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37" name="Прямоугольник 19"/>
          <p:cNvSpPr>
            <a:spLocks noChangeArrowheads="1"/>
          </p:cNvSpPr>
          <p:nvPr/>
        </p:nvSpPr>
        <p:spPr bwMode="auto">
          <a:xfrm>
            <a:off x="2500313" y="357188"/>
            <a:ext cx="6643687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Игрок 3 бежит без мяча, получает передачу от игрока 1, выполняет два шага, ведет мяч, опять делает два шага, передает мяч игроку 2, который возвращает его обратно игроку 3, а тот с двух шагов выполняет бросок по кольцу. Затем он сам берет мяч и передает его игроку 1, после чего становится за игроком 5, и т.д. Затем игроки 1 и 2 меняются местами с другими игроками.</a:t>
            </a:r>
          </a:p>
        </p:txBody>
      </p:sp>
      <p:sp>
        <p:nvSpPr>
          <p:cNvPr id="21" name="Капля 20"/>
          <p:cNvSpPr/>
          <p:nvPr/>
        </p:nvSpPr>
        <p:spPr>
          <a:xfrm rot="20434030" flipH="1">
            <a:off x="7129463" y="5414963"/>
            <a:ext cx="928687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286500" y="4572000"/>
            <a:ext cx="119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 3.</a:t>
            </a:r>
          </a:p>
        </p:txBody>
      </p:sp>
      <p:sp>
        <p:nvSpPr>
          <p:cNvPr id="52240" name="Прямоугольник 24"/>
          <p:cNvSpPr>
            <a:spLocks noChangeArrowheads="1"/>
          </p:cNvSpPr>
          <p:nvPr/>
        </p:nvSpPr>
        <p:spPr bwMode="auto">
          <a:xfrm>
            <a:off x="7215188" y="4929188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4. </a:t>
            </a:r>
          </a:p>
        </p:txBody>
      </p:sp>
      <p:sp>
        <p:nvSpPr>
          <p:cNvPr id="52241" name="Прямоугольник 25"/>
          <p:cNvSpPr>
            <a:spLocks noChangeArrowheads="1"/>
          </p:cNvSpPr>
          <p:nvPr/>
        </p:nvSpPr>
        <p:spPr bwMode="auto">
          <a:xfrm>
            <a:off x="7950200" y="5357813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5.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928926" y="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52243" name="Picture 19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785938" y="5143500"/>
            <a:ext cx="1130300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63 -0.03264 C -0.06215 -0.03796 -0.06372 -0.07292 -0.06858 -0.07616 C -0.07465 -0.08009 -0.08125 -0.0787 -0.08767 -0.07986 C -0.08958 -0.0787 -0.09149 -0.07824 -0.09288 -0.07616 C -0.09444 -0.07315 -0.09444 -0.06667 -0.09635 -0.06528 C -0.09809 -0.06366 -0.09983 -0.06782 -0.10156 -0.06875 C -0.10799 -0.06458 -0.11094 -0.06042 -0.11892 -0.06875 C -0.12049 -0.0706 -0.11927 -0.07732 -0.12066 -0.07986 C -0.12361 -0.08611 -0.13108 -0.09398 -0.13108 -0.09375 C -0.13559 -0.09282 -0.14045 -0.09213 -0.14497 -0.09028 C -0.1467 -0.08958 -0.14844 -0.08634 -0.15017 -0.08704 C -0.15226 -0.08773 -0.1533 -0.09329 -0.15538 -0.09398 C -0.15885 -0.09537 -0.16233 -0.09398 -0.1658 -0.09398 " pathEditMode="relative" rAng="0" ptsTypes="ffffffffffffA">
                                      <p:cBhvr>
                                        <p:cTn id="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7 0.02385 C -0.06164 0.01436 -0.11233 0.00487 -0.14358 0.03774 C -0.17483 0.07061 -0.18959 0.19098 -0.19879 0.22153 " pathEditMode="relative" rAng="0" ptsTypes="aaA">
                                      <p:cBhvr>
                                        <p:cTn id="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8 -0.09398 C -0.17083 -0.1574 -0.17587 -0.22083 -0.19167 -0.22963 C -0.20747 -0.23842 -0.24375 -0.14676 -0.26059 -0.14676 C -0.27743 -0.14676 -0.27917 -0.22685 -0.29323 -0.22963 C -0.30729 -0.2324 -0.33628 -0.17407 -0.34497 -0.16296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-7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79 0.2162 C -0.20886 0.15255 -0.21876 0.08889 -0.23681 0.08079 C -0.25487 0.07269 -0.28994 0.16736 -0.30747 0.16806 C -0.32501 0.16875 -0.32831 0.08819 -0.34185 0.08519 C -0.35539 0.08218 -0.38056 0.13889 -0.38838 0.14954 " pathEditMode="relative" ptsTypes="aaaaA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-0.29931 -0.14699 " pathEditMode="relative" ptsTypes="AA">
                                      <p:cBhvr>
                                        <p:cTn id="1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96 0.14723 C -0.44063 0.11552 -0.5033 0.0838 -0.55209 0.11945 C -0.60087 0.1551 -0.65139 0.32061 -0.67118 0.36089 " pathEditMode="relative" ptsTypes="aaA">
                                      <p:cBhvr>
                                        <p:cTn id="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118 0.36088 C -0.64566 0.24491 -0.61997 0.12917 -0.57136 0.09329 C -0.52275 0.05741 -0.41146 0.13612 -0.37987 0.14468 " pathEditMode="relative" rAng="0" ptsTypes="aaA">
                                      <p:cBhvr>
                                        <p:cTn id="2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-1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497 -0.16296 C -0.35278 -0.19421 -0.36059 -0.22546 -0.3684 -0.225 C -0.37639 -0.22454 -0.38507 -0.15695 -0.39271 -0.16065 C -0.40052 -0.16435 -0.40694 -0.2419 -0.4151 -0.24792 C -0.42326 -0.25394 -0.43715 -0.20579 -0.44149 -0.19745 " pathEditMode="relative" rAng="0" ptsTypes="aaaaA">
                                      <p:cBhvr>
                                        <p:cTn id="2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" y="-43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96 0.14723 C -0.38559 0.11899 -0.39323 0.09098 -0.40122 0.09445 C -0.40938 0.09792 -0.41823 0.1713 -0.42674 0.16783 C -0.43525 0.16436 -0.44306 0.0801 -0.45226 0.07362 C -0.46146 0.06713 -0.47761 0.12037 -0.4823 0.12871 " pathEditMode="relative" rAng="0" ptsTypes="aaaaA">
                                      <p:cBhvr>
                                        <p:cTn id="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448 0.11273 C -0.44514 -0.05232 -0.41528 -0.21713 -0.46077 -0.18819 C -0.50625 -0.15926 -0.69844 0.20509 -0.74705 0.28681 C -0.79566 0.36852 -0.77396 0.33518 -0.75209 0.30185 " pathEditMode="relative" rAng="0" ptsTypes="aaaA">
                                      <p:cBhvr>
                                        <p:cTn id="3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209 0.30186 C -0.74254 0.34468 -0.73299 0.38774 -0.71233 0.41691 C -0.69167 0.44607 -0.64202 0.46667 -0.62796 0.47663 " pathEditMode="relative" ptsTypes="aaA">
                                      <p:cBhvr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Рисунок 5" descr="01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5" y="4071938"/>
            <a:ext cx="16430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Капля 21"/>
          <p:cNvSpPr/>
          <p:nvPr/>
        </p:nvSpPr>
        <p:spPr>
          <a:xfrm rot="20434030" flipH="1">
            <a:off x="6200775" y="4914900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Капля 22"/>
          <p:cNvSpPr/>
          <p:nvPr/>
        </p:nvSpPr>
        <p:spPr>
          <a:xfrm rot="17529955" flipH="1">
            <a:off x="6486525" y="2771775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Капля 7"/>
          <p:cNvSpPr/>
          <p:nvPr/>
        </p:nvSpPr>
        <p:spPr>
          <a:xfrm rot="20434030" flipH="1">
            <a:off x="8086725" y="5800725"/>
            <a:ext cx="928688" cy="928688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3254" name="Рисунок 1" descr="store268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00063" y="0"/>
            <a:ext cx="3792538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Прямоугольник 11"/>
          <p:cNvSpPr>
            <a:spLocks noChangeArrowheads="1"/>
          </p:cNvSpPr>
          <p:nvPr/>
        </p:nvSpPr>
        <p:spPr bwMode="auto">
          <a:xfrm>
            <a:off x="7358063" y="6488113"/>
            <a:ext cx="9159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рис.5.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214688" y="6072188"/>
            <a:ext cx="2874962" cy="523875"/>
          </a:xfrm>
          <a:prstGeom prst="rect">
            <a:avLst/>
          </a:prstGeom>
          <a:solidFill>
            <a:srgbClr val="FFC000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</a:rPr>
              <a:t>Упражнение 5. </a:t>
            </a:r>
          </a:p>
        </p:txBody>
      </p:sp>
      <p:sp>
        <p:nvSpPr>
          <p:cNvPr id="53257" name="Прямоугольник 10"/>
          <p:cNvSpPr>
            <a:spLocks noChangeArrowheads="1"/>
          </p:cNvSpPr>
          <p:nvPr/>
        </p:nvSpPr>
        <p:spPr bwMode="auto">
          <a:xfrm>
            <a:off x="7500938" y="3214688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1. </a:t>
            </a:r>
          </a:p>
        </p:txBody>
      </p:sp>
      <p:sp>
        <p:nvSpPr>
          <p:cNvPr id="53258" name="Прямоугольник 13"/>
          <p:cNvSpPr>
            <a:spLocks noChangeArrowheads="1"/>
          </p:cNvSpPr>
          <p:nvPr/>
        </p:nvSpPr>
        <p:spPr bwMode="auto">
          <a:xfrm>
            <a:off x="214313" y="4786313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2. </a:t>
            </a:r>
          </a:p>
        </p:txBody>
      </p:sp>
      <p:sp>
        <p:nvSpPr>
          <p:cNvPr id="15" name="Капля 14"/>
          <p:cNvSpPr/>
          <p:nvPr/>
        </p:nvSpPr>
        <p:spPr>
          <a:xfrm rot="8992403" flipH="1">
            <a:off x="384175" y="5170488"/>
            <a:ext cx="928688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" name="Рисунок 15" descr="store418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8992403">
            <a:off x="6573838" y="2859088"/>
            <a:ext cx="785812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61" name="Прямоугольник 19"/>
          <p:cNvSpPr>
            <a:spLocks noChangeArrowheads="1"/>
          </p:cNvSpPr>
          <p:nvPr/>
        </p:nvSpPr>
        <p:spPr bwMode="auto">
          <a:xfrm>
            <a:off x="2500313" y="428625"/>
            <a:ext cx="6643687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/>
              <a:t>   Игрок 3 бежит без мяча, получает передачу от игрока 1, выполняет два шага, ведет мяч, опять делает два шага, передает мяч игроку 2, который возвращает его обратно игроку 3, а тот с двух шагов выполняет бросок по кольцу. Затем он сам берет мяч и передает его игроку 1, после чего становится за игроком 5, и т.д. Затем игроки 1 и 2 меняются местами с другими игроками.</a:t>
            </a:r>
          </a:p>
        </p:txBody>
      </p:sp>
      <p:sp>
        <p:nvSpPr>
          <p:cNvPr id="21" name="Капля 20"/>
          <p:cNvSpPr/>
          <p:nvPr/>
        </p:nvSpPr>
        <p:spPr>
          <a:xfrm rot="20434030" flipH="1">
            <a:off x="7129463" y="5414963"/>
            <a:ext cx="928687" cy="928687"/>
          </a:xfrm>
          <a:prstGeom prst="teardrop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Прямоугольник 23"/>
          <p:cNvSpPr>
            <a:spLocks noChangeArrowheads="1"/>
          </p:cNvSpPr>
          <p:nvPr/>
        </p:nvSpPr>
        <p:spPr bwMode="auto">
          <a:xfrm>
            <a:off x="6286500" y="4572000"/>
            <a:ext cx="1193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 3.</a:t>
            </a:r>
          </a:p>
        </p:txBody>
      </p:sp>
      <p:sp>
        <p:nvSpPr>
          <p:cNvPr id="53264" name="Прямоугольник 24"/>
          <p:cNvSpPr>
            <a:spLocks noChangeArrowheads="1"/>
          </p:cNvSpPr>
          <p:nvPr/>
        </p:nvSpPr>
        <p:spPr bwMode="auto">
          <a:xfrm>
            <a:off x="7215188" y="4929188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4. </a:t>
            </a:r>
          </a:p>
        </p:txBody>
      </p:sp>
      <p:sp>
        <p:nvSpPr>
          <p:cNvPr id="53265" name="Прямоугольник 25"/>
          <p:cNvSpPr>
            <a:spLocks noChangeArrowheads="1"/>
          </p:cNvSpPr>
          <p:nvPr/>
        </p:nvSpPr>
        <p:spPr bwMode="auto">
          <a:xfrm>
            <a:off x="7950200" y="5357813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i="1"/>
              <a:t>Игрок 5. </a:t>
            </a: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 rot="-488724">
            <a:off x="222250" y="314325"/>
            <a:ext cx="222885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Повторение</a:t>
            </a:r>
            <a:endParaRPr lang="ru-RU" sz="2400" b="1" i="1" dirty="0">
              <a:solidFill>
                <a:srgbClr val="FF0000"/>
              </a:solidFill>
            </a:endParaRPr>
          </a:p>
          <a:p>
            <a:r>
              <a:rPr lang="ru-RU" sz="2400" b="1" i="1" dirty="0">
                <a:solidFill>
                  <a:srgbClr val="FF0000"/>
                </a:solidFill>
              </a:rPr>
              <a:t>упражнения!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928926" y="0"/>
            <a:ext cx="58852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ln w="1905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Броски и передача мяча в движении.</a:t>
            </a:r>
          </a:p>
        </p:txBody>
      </p:sp>
      <p:pic>
        <p:nvPicPr>
          <p:cNvPr id="53268" name="Picture 20" descr="D:\WINDOWS\Users\Aida\Рабочий стол\basketbol\картинки дополнительно\jpgСПОРТ картинки\C44-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25" y="5214938"/>
            <a:ext cx="10287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63 -0.03264 C -0.06215 -0.03796 -0.06372 -0.07292 -0.06858 -0.07616 C -0.07465 -0.08009 -0.08125 -0.0787 -0.08767 -0.07986 C -0.08958 -0.0787 -0.09149 -0.07824 -0.09288 -0.07616 C -0.09444 -0.07315 -0.09444 -0.06667 -0.09635 -0.06528 C -0.09809 -0.06366 -0.09983 -0.06782 -0.10156 -0.06875 C -0.10799 -0.06458 -0.11094 -0.06042 -0.11892 -0.06875 C -0.12049 -0.0706 -0.11927 -0.07732 -0.12066 -0.07986 C -0.12361 -0.08611 -0.13108 -0.09398 -0.13108 -0.09375 C -0.13559 -0.09282 -0.14045 -0.09213 -0.14497 -0.09028 C -0.1467 -0.08958 -0.14844 -0.08634 -0.15017 -0.08704 C -0.15226 -0.08773 -0.1533 -0.09329 -0.15538 -0.09398 C -0.15885 -0.09537 -0.16233 -0.09398 -0.1658 -0.09398 " pathEditMode="relative" rAng="0" ptsTypes="ffffffffffffA">
                                      <p:cBhvr>
                                        <p:cTn id="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77 0.02385 C -0.06164 0.01436 -0.11233 0.00487 -0.14358 0.03774 C -0.17483 0.07061 -0.18959 0.19098 -0.19879 0.22153 " pathEditMode="relative" rAng="0" ptsTypes="aaA">
                                      <p:cBhvr>
                                        <p:cTn id="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8 -0.09398 C -0.17083 -0.1574 -0.17587 -0.22083 -0.19167 -0.22963 C -0.20747 -0.23842 -0.24375 -0.14676 -0.26059 -0.14676 C -0.27743 -0.14676 -0.27917 -0.22685 -0.29323 -0.22963 C -0.30729 -0.2324 -0.33628 -0.17407 -0.34497 -0.16296 " pathEditMode="relative" rAng="0" ptsTypes="aaaaA">
                                      <p:cBhvr>
                                        <p:cTn id="1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00" y="-7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879 0.2162 C -0.20886 0.15255 -0.21876 0.08889 -0.23681 0.08079 C -0.25487 0.07269 -0.28994 0.16736 -0.30747 0.16806 C -0.32501 0.16875 -0.32831 0.08819 -0.34185 0.08519 C -0.35539 0.08218 -0.38056 0.13889 -0.38838 0.14954 " pathEditMode="relative" ptsTypes="aaaaA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7037E-7 L -0.29931 -0.14699 " pathEditMode="relative" ptsTypes="AA">
                                      <p:cBhvr>
                                        <p:cTn id="1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96 0.14723 C -0.44063 0.11552 -0.5033 0.0838 -0.55209 0.11945 C -0.60087 0.1551 -0.65139 0.32061 -0.67118 0.36089 " pathEditMode="relative" ptsTypes="aaA">
                                      <p:cBhvr>
                                        <p:cTn id="19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7118 0.36088 C -0.64566 0.24491 -0.61997 0.12917 -0.57136 0.09329 C -0.52275 0.05741 -0.41146 0.13612 -0.37987 0.14468 " pathEditMode="relative" rAng="0" ptsTypes="aaA">
                                      <p:cBhvr>
                                        <p:cTn id="2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0" y="-1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497 -0.16296 C -0.35278 -0.19421 -0.36059 -0.22546 -0.3684 -0.225 C -0.37639 -0.22454 -0.38507 -0.15695 -0.39271 -0.16065 C -0.40052 -0.16435 -0.40694 -0.2419 -0.4151 -0.24792 C -0.42326 -0.25394 -0.43715 -0.20579 -0.44149 -0.19745 " pathEditMode="relative" rAng="0" ptsTypes="aaaaA">
                                      <p:cBhvr>
                                        <p:cTn id="2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0" y="-43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796 0.14723 C -0.38559 0.11899 -0.39323 0.09098 -0.40122 0.09445 C -0.40938 0.09792 -0.41823 0.1713 -0.42674 0.16783 C -0.43525 0.16436 -0.44306 0.0801 -0.45226 0.07362 C -0.46146 0.06713 -0.47761 0.12037 -0.4823 0.12871 " pathEditMode="relative" rAng="0" ptsTypes="aaaaA">
                                      <p:cBhvr>
                                        <p:cTn id="2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2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448 0.11273 C -0.44514 -0.05232 -0.41528 -0.21713 -0.46077 -0.18819 C -0.50625 -0.15926 -0.69844 0.20509 -0.74705 0.28681 C -0.79566 0.36852 -0.77396 0.33518 -0.75209 0.30185 " pathEditMode="relative" rAng="0" ptsTypes="aaaA">
                                      <p:cBhvr>
                                        <p:cTn id="3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00" y="-3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10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209 0.30186 C -0.74254 0.34468 -0.73299 0.38774 -0.71233 0.41691 C -0.69167 0.44607 -0.64202 0.46667 -0.62796 0.47663 " pathEditMode="relative" ptsTypes="aaA">
                                      <p:cBhvr>
                                        <p:cTn id="3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4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gf8qa"/>
          <p:cNvPicPr>
            <a:picLocks noChangeAspect="1" noChangeArrowheads="1"/>
          </p:cNvPicPr>
          <p:nvPr/>
        </p:nvPicPr>
        <p:blipFill>
          <a:blip r:embed="rId2">
            <a:lum bright="30000" contrast="22000"/>
          </a:blip>
          <a:srcRect/>
          <a:stretch>
            <a:fillRect/>
          </a:stretch>
        </p:blipFill>
        <p:spPr bwMode="auto">
          <a:xfrm>
            <a:off x="2143125" y="857250"/>
            <a:ext cx="4929188" cy="369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85875" y="4643438"/>
            <a:ext cx="70231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solidFill>
                  <a:srgbClr val="C00000"/>
                </a:solidFill>
              </a:rPr>
              <a:t>Спасибо за внимание!</a:t>
            </a:r>
          </a:p>
        </p:txBody>
      </p:sp>
      <p:sp>
        <p:nvSpPr>
          <p:cNvPr id="54276" name="Прямоугольник 1"/>
          <p:cNvSpPr>
            <a:spLocks noChangeArrowheads="1"/>
          </p:cNvSpPr>
          <p:nvPr/>
        </p:nvSpPr>
        <p:spPr bwMode="auto">
          <a:xfrm>
            <a:off x="500063" y="0"/>
            <a:ext cx="4786312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>
                <a:solidFill>
                  <a:srgbClr val="C00000"/>
                </a:solidFill>
                <a:hlinkClick r:id="rId3"/>
              </a:rPr>
              <a:t>Использованные и интернет-ресурсы;</a:t>
            </a:r>
          </a:p>
          <a:p>
            <a:r>
              <a:rPr lang="ru-RU" sz="1000">
                <a:solidFill>
                  <a:srgbClr val="C00000"/>
                </a:solidFill>
                <a:hlinkClick r:id="rId3"/>
              </a:rPr>
              <a:t>http://www.probasket.ru/main.html</a:t>
            </a:r>
            <a:endParaRPr lang="ru-RU" sz="1000">
              <a:solidFill>
                <a:srgbClr val="C00000"/>
              </a:solidFill>
            </a:endParaRPr>
          </a:p>
          <a:p>
            <a:r>
              <a:rPr lang="ru-RU" sz="1000">
                <a:solidFill>
                  <a:srgbClr val="C00000"/>
                </a:solidFill>
                <a:hlinkClick r:id="rId4"/>
              </a:rPr>
              <a:t>http://www.world-basket.biz/</a:t>
            </a:r>
            <a:endParaRPr lang="ru-RU" sz="1000">
              <a:solidFill>
                <a:srgbClr val="C00000"/>
              </a:solidFill>
            </a:endParaRPr>
          </a:p>
          <a:p>
            <a:r>
              <a:rPr lang="ru-RU" sz="1000">
                <a:solidFill>
                  <a:srgbClr val="C00000"/>
                </a:solidFill>
                <a:hlinkClick r:id="rId5"/>
              </a:rPr>
              <a:t>http://www.basket-blog.info/</a:t>
            </a:r>
            <a:endParaRPr lang="ru-RU" sz="1000">
              <a:solidFill>
                <a:srgbClr val="C00000"/>
              </a:solidFill>
            </a:endParaRPr>
          </a:p>
          <a:p>
            <a:r>
              <a:rPr lang="ru-RU" sz="1000">
                <a:solidFill>
                  <a:srgbClr val="C00000"/>
                </a:solidFill>
                <a:hlinkClick r:id="rId6"/>
              </a:rPr>
              <a:t>http://www.basketball.ru/forum/mass/forum_769.html</a:t>
            </a:r>
            <a:endParaRPr lang="ru-RU" sz="100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8" y="2214555"/>
            <a:ext cx="7672416" cy="500066"/>
          </a:xfrm>
        </p:spPr>
        <p:txBody>
          <a:bodyPr/>
          <a:lstStyle/>
          <a:p>
            <a:r>
              <a:rPr lang="ru-RU" dirty="0" smtClean="0"/>
              <a:t>Список    литературы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925763"/>
            <a:ext cx="8715404" cy="3717947"/>
          </a:xfrm>
        </p:spPr>
        <p:txBody>
          <a:bodyPr>
            <a:noAutofit/>
          </a:bodyPr>
          <a:lstStyle/>
          <a:p>
            <a:pPr marL="274638" indent="-274638"/>
            <a:r>
              <a:rPr lang="ru-RU" dirty="0" smtClean="0"/>
              <a:t>1 БАСКЕТБОЛ. Броски по кольцу. Мастера       советуют .Физкультура  в школе -№7  1990 г.                                                                                        </a:t>
            </a:r>
          </a:p>
          <a:p>
            <a:pPr marL="0" indent="0"/>
            <a:r>
              <a:rPr lang="ru-RU" dirty="0" smtClean="0"/>
              <a:t>  2 Белов С. </a:t>
            </a:r>
            <a:r>
              <a:rPr lang="ru-RU" dirty="0" err="1" smtClean="0"/>
              <a:t>Баскетбол.Броски</a:t>
            </a:r>
            <a:r>
              <a:rPr lang="ru-RU" dirty="0" smtClean="0"/>
              <a:t> по кольцу.                 </a:t>
            </a:r>
          </a:p>
          <a:p>
            <a:pPr marL="0" indent="0">
              <a:buNone/>
            </a:pPr>
            <a:r>
              <a:rPr lang="ru-RU" dirty="0" smtClean="0"/>
              <a:t>     Физкультура в школе.1990г. </a:t>
            </a:r>
          </a:p>
          <a:p>
            <a:pPr marL="0" indent="0"/>
            <a:r>
              <a:rPr lang="ru-RU" dirty="0" smtClean="0"/>
              <a:t>  </a:t>
            </a:r>
            <a:r>
              <a:rPr lang="ru-RU" smtClean="0"/>
              <a:t>3 Джон </a:t>
            </a:r>
            <a:r>
              <a:rPr lang="ru-RU" dirty="0" smtClean="0"/>
              <a:t>Р. </a:t>
            </a:r>
            <a:r>
              <a:rPr lang="ru-RU" dirty="0" err="1" smtClean="0"/>
              <a:t>Вуден</a:t>
            </a:r>
            <a:r>
              <a:rPr lang="ru-RU" dirty="0" smtClean="0"/>
              <a:t> .Современный баскетбол      </a:t>
            </a:r>
          </a:p>
          <a:p>
            <a:pPr marL="274638" indent="-274638"/>
            <a:r>
              <a:rPr lang="ru-RU" dirty="0" smtClean="0"/>
              <a:t>4  Григорьев В.В. Баскетбол для всех и для    каждого. Учебное пособие -2007г.</a:t>
            </a:r>
          </a:p>
          <a:p>
            <a:pPr>
              <a:buNone/>
            </a:pPr>
            <a:r>
              <a:rPr lang="ru-RU" dirty="0" smtClean="0"/>
              <a:t>     </a:t>
            </a:r>
          </a:p>
          <a:p>
            <a:endParaRPr lang="ru-RU" dirty="0" smtClean="0"/>
          </a:p>
          <a:p>
            <a:r>
              <a:rPr lang="ru-RU" dirty="0" smtClean="0"/>
              <a:t>      .Физкультура и спорт .-1997 г.                                                               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heme/theme1.xml><?xml version="1.0" encoding="utf-8"?>
<a:theme xmlns:a="http://schemas.openxmlformats.org/drawingml/2006/main" name="ind_3721_slide">
  <a:themeElements>
    <a:clrScheme name="Тема Office 2">
      <a:dk1>
        <a:srgbClr val="000000"/>
      </a:dk1>
      <a:lt1>
        <a:srgbClr val="AFEEEE"/>
      </a:lt1>
      <a:dk2>
        <a:srgbClr val="000000"/>
      </a:dk2>
      <a:lt2>
        <a:srgbClr val="828282"/>
      </a:lt2>
      <a:accent1>
        <a:srgbClr val="98CF00"/>
      </a:accent1>
      <a:accent2>
        <a:srgbClr val="00CFCF"/>
      </a:accent2>
      <a:accent3>
        <a:srgbClr val="D4F5F5"/>
      </a:accent3>
      <a:accent4>
        <a:srgbClr val="000000"/>
      </a:accent4>
      <a:accent5>
        <a:srgbClr val="CAE4AA"/>
      </a:accent5>
      <a:accent6>
        <a:srgbClr val="00BBBB"/>
      </a:accent6>
      <a:hlink>
        <a:srgbClr val="0076CF"/>
      </a:hlink>
      <a:folHlink>
        <a:srgbClr val="5F84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43D9FF"/>
        </a:accent1>
        <a:accent2>
          <a:srgbClr val="53CBCA"/>
        </a:accent2>
        <a:accent3>
          <a:srgbClr val="D4F5F5"/>
        </a:accent3>
        <a:accent4>
          <a:srgbClr val="000000"/>
        </a:accent4>
        <a:accent5>
          <a:srgbClr val="B0E9FF"/>
        </a:accent5>
        <a:accent6>
          <a:srgbClr val="4AB8B7"/>
        </a:accent6>
        <a:hlink>
          <a:srgbClr val="319496"/>
        </a:hlink>
        <a:folHlink>
          <a:srgbClr val="236A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98CF00"/>
        </a:accent1>
        <a:accent2>
          <a:srgbClr val="00CFCF"/>
        </a:accent2>
        <a:accent3>
          <a:srgbClr val="D4F5F5"/>
        </a:accent3>
        <a:accent4>
          <a:srgbClr val="000000"/>
        </a:accent4>
        <a:accent5>
          <a:srgbClr val="CAE4AA"/>
        </a:accent5>
        <a:accent6>
          <a:srgbClr val="00BBBB"/>
        </a:accent6>
        <a:hlink>
          <a:srgbClr val="0076CF"/>
        </a:hlink>
        <a:folHlink>
          <a:srgbClr val="5F8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8FD518"/>
        </a:accent1>
        <a:accent2>
          <a:srgbClr val="17D3D3"/>
        </a:accent2>
        <a:accent3>
          <a:srgbClr val="D4F5F5"/>
        </a:accent3>
        <a:accent4>
          <a:srgbClr val="000000"/>
        </a:accent4>
        <a:accent5>
          <a:srgbClr val="C6E7AB"/>
        </a:accent5>
        <a:accent6>
          <a:srgbClr val="14BFBF"/>
        </a:accent6>
        <a:hlink>
          <a:srgbClr val="D37F17"/>
        </a:hlink>
        <a:folHlink>
          <a:srgbClr val="D317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E8DD00"/>
        </a:accent1>
        <a:accent2>
          <a:srgbClr val="00CFCF"/>
        </a:accent2>
        <a:accent3>
          <a:srgbClr val="D4F5F5"/>
        </a:accent3>
        <a:accent4>
          <a:srgbClr val="000000"/>
        </a:accent4>
        <a:accent5>
          <a:srgbClr val="F2EBAA"/>
        </a:accent5>
        <a:accent6>
          <a:srgbClr val="00BBBB"/>
        </a:accent6>
        <a:hlink>
          <a:srgbClr val="B46CFF"/>
        </a:hlink>
        <a:folHlink>
          <a:srgbClr val="E95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3D9FF"/>
        </a:accent1>
        <a:accent2>
          <a:srgbClr val="53CBCA"/>
        </a:accent2>
        <a:accent3>
          <a:srgbClr val="FFFFFF"/>
        </a:accent3>
        <a:accent4>
          <a:srgbClr val="000000"/>
        </a:accent4>
        <a:accent5>
          <a:srgbClr val="B0E9FF"/>
        </a:accent5>
        <a:accent6>
          <a:srgbClr val="4AB8B7"/>
        </a:accent6>
        <a:hlink>
          <a:srgbClr val="319496"/>
        </a:hlink>
        <a:folHlink>
          <a:srgbClr val="236A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8CF00"/>
        </a:accent1>
        <a:accent2>
          <a:srgbClr val="00CFCF"/>
        </a:accent2>
        <a:accent3>
          <a:srgbClr val="FFFFFF"/>
        </a:accent3>
        <a:accent4>
          <a:srgbClr val="000000"/>
        </a:accent4>
        <a:accent5>
          <a:srgbClr val="CAE4AA"/>
        </a:accent5>
        <a:accent6>
          <a:srgbClr val="00BBBB"/>
        </a:accent6>
        <a:hlink>
          <a:srgbClr val="0076CF"/>
        </a:hlink>
        <a:folHlink>
          <a:srgbClr val="5F8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FD518"/>
        </a:accent1>
        <a:accent2>
          <a:srgbClr val="17D3D3"/>
        </a:accent2>
        <a:accent3>
          <a:srgbClr val="FFFFFF"/>
        </a:accent3>
        <a:accent4>
          <a:srgbClr val="000000"/>
        </a:accent4>
        <a:accent5>
          <a:srgbClr val="C6E7AB"/>
        </a:accent5>
        <a:accent6>
          <a:srgbClr val="14BFBF"/>
        </a:accent6>
        <a:hlink>
          <a:srgbClr val="D37F17"/>
        </a:hlink>
        <a:folHlink>
          <a:srgbClr val="D317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8DD00"/>
        </a:accent1>
        <a:accent2>
          <a:srgbClr val="00CFCF"/>
        </a:accent2>
        <a:accent3>
          <a:srgbClr val="FFFFFF"/>
        </a:accent3>
        <a:accent4>
          <a:srgbClr val="000000"/>
        </a:accent4>
        <a:accent5>
          <a:srgbClr val="F2EBAA"/>
        </a:accent5>
        <a:accent6>
          <a:srgbClr val="00BBBB"/>
        </a:accent6>
        <a:hlink>
          <a:srgbClr val="B46CFF"/>
        </a:hlink>
        <a:folHlink>
          <a:srgbClr val="E95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AFEEEE"/>
      </a:lt1>
      <a:dk2>
        <a:srgbClr val="000000"/>
      </a:dk2>
      <a:lt2>
        <a:srgbClr val="828282"/>
      </a:lt2>
      <a:accent1>
        <a:srgbClr val="98CF00"/>
      </a:accent1>
      <a:accent2>
        <a:srgbClr val="00CFCF"/>
      </a:accent2>
      <a:accent3>
        <a:srgbClr val="D4F5F5"/>
      </a:accent3>
      <a:accent4>
        <a:srgbClr val="000000"/>
      </a:accent4>
      <a:accent5>
        <a:srgbClr val="CAE4AA"/>
      </a:accent5>
      <a:accent6>
        <a:srgbClr val="00BBBB"/>
      </a:accent6>
      <a:hlink>
        <a:srgbClr val="0076CF"/>
      </a:hlink>
      <a:folHlink>
        <a:srgbClr val="5F84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43D9FF"/>
        </a:accent1>
        <a:accent2>
          <a:srgbClr val="53CBCA"/>
        </a:accent2>
        <a:accent3>
          <a:srgbClr val="D4F5F5"/>
        </a:accent3>
        <a:accent4>
          <a:srgbClr val="000000"/>
        </a:accent4>
        <a:accent5>
          <a:srgbClr val="B0E9FF"/>
        </a:accent5>
        <a:accent6>
          <a:srgbClr val="4AB8B7"/>
        </a:accent6>
        <a:hlink>
          <a:srgbClr val="319496"/>
        </a:hlink>
        <a:folHlink>
          <a:srgbClr val="236A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98CF00"/>
        </a:accent1>
        <a:accent2>
          <a:srgbClr val="00CFCF"/>
        </a:accent2>
        <a:accent3>
          <a:srgbClr val="D4F5F5"/>
        </a:accent3>
        <a:accent4>
          <a:srgbClr val="000000"/>
        </a:accent4>
        <a:accent5>
          <a:srgbClr val="CAE4AA"/>
        </a:accent5>
        <a:accent6>
          <a:srgbClr val="00BBBB"/>
        </a:accent6>
        <a:hlink>
          <a:srgbClr val="0076CF"/>
        </a:hlink>
        <a:folHlink>
          <a:srgbClr val="5F8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8FD518"/>
        </a:accent1>
        <a:accent2>
          <a:srgbClr val="17D3D3"/>
        </a:accent2>
        <a:accent3>
          <a:srgbClr val="D4F5F5"/>
        </a:accent3>
        <a:accent4>
          <a:srgbClr val="000000"/>
        </a:accent4>
        <a:accent5>
          <a:srgbClr val="C6E7AB"/>
        </a:accent5>
        <a:accent6>
          <a:srgbClr val="14BFBF"/>
        </a:accent6>
        <a:hlink>
          <a:srgbClr val="D37F17"/>
        </a:hlink>
        <a:folHlink>
          <a:srgbClr val="D317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AFEEEE"/>
        </a:lt1>
        <a:dk2>
          <a:srgbClr val="000000"/>
        </a:dk2>
        <a:lt2>
          <a:srgbClr val="828282"/>
        </a:lt2>
        <a:accent1>
          <a:srgbClr val="E8DD00"/>
        </a:accent1>
        <a:accent2>
          <a:srgbClr val="00CFCF"/>
        </a:accent2>
        <a:accent3>
          <a:srgbClr val="D4F5F5"/>
        </a:accent3>
        <a:accent4>
          <a:srgbClr val="000000"/>
        </a:accent4>
        <a:accent5>
          <a:srgbClr val="F2EBAA"/>
        </a:accent5>
        <a:accent6>
          <a:srgbClr val="00BBBB"/>
        </a:accent6>
        <a:hlink>
          <a:srgbClr val="B46CFF"/>
        </a:hlink>
        <a:folHlink>
          <a:srgbClr val="E95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43D9FF"/>
        </a:accent1>
        <a:accent2>
          <a:srgbClr val="53CBCA"/>
        </a:accent2>
        <a:accent3>
          <a:srgbClr val="FFFFFF"/>
        </a:accent3>
        <a:accent4>
          <a:srgbClr val="000000"/>
        </a:accent4>
        <a:accent5>
          <a:srgbClr val="B0E9FF"/>
        </a:accent5>
        <a:accent6>
          <a:srgbClr val="4AB8B7"/>
        </a:accent6>
        <a:hlink>
          <a:srgbClr val="319496"/>
        </a:hlink>
        <a:folHlink>
          <a:srgbClr val="236A6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98CF00"/>
        </a:accent1>
        <a:accent2>
          <a:srgbClr val="00CFCF"/>
        </a:accent2>
        <a:accent3>
          <a:srgbClr val="FFFFFF"/>
        </a:accent3>
        <a:accent4>
          <a:srgbClr val="000000"/>
        </a:accent4>
        <a:accent5>
          <a:srgbClr val="CAE4AA"/>
        </a:accent5>
        <a:accent6>
          <a:srgbClr val="00BBBB"/>
        </a:accent6>
        <a:hlink>
          <a:srgbClr val="0076CF"/>
        </a:hlink>
        <a:folHlink>
          <a:srgbClr val="5F8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8FD518"/>
        </a:accent1>
        <a:accent2>
          <a:srgbClr val="17D3D3"/>
        </a:accent2>
        <a:accent3>
          <a:srgbClr val="FFFFFF"/>
        </a:accent3>
        <a:accent4>
          <a:srgbClr val="000000"/>
        </a:accent4>
        <a:accent5>
          <a:srgbClr val="C6E7AB"/>
        </a:accent5>
        <a:accent6>
          <a:srgbClr val="14BFBF"/>
        </a:accent6>
        <a:hlink>
          <a:srgbClr val="D37F17"/>
        </a:hlink>
        <a:folHlink>
          <a:srgbClr val="D317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8DD00"/>
        </a:accent1>
        <a:accent2>
          <a:srgbClr val="00CFCF"/>
        </a:accent2>
        <a:accent3>
          <a:srgbClr val="FFFFFF"/>
        </a:accent3>
        <a:accent4>
          <a:srgbClr val="000000"/>
        </a:accent4>
        <a:accent5>
          <a:srgbClr val="F2EBAA"/>
        </a:accent5>
        <a:accent6>
          <a:srgbClr val="00BBBB"/>
        </a:accent6>
        <a:hlink>
          <a:srgbClr val="B46CFF"/>
        </a:hlink>
        <a:folHlink>
          <a:srgbClr val="E95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ind_0016_slide">
  <a:themeElements>
    <a:clrScheme name="Тема Office 2">
      <a:dk1>
        <a:srgbClr val="000000"/>
      </a:dk1>
      <a:lt1>
        <a:srgbClr val="FFB663"/>
      </a:lt1>
      <a:dk2>
        <a:srgbClr val="000000"/>
      </a:dk2>
      <a:lt2>
        <a:srgbClr val="808080"/>
      </a:lt2>
      <a:accent1>
        <a:srgbClr val="998E00"/>
      </a:accent1>
      <a:accent2>
        <a:srgbClr val="CC6D00"/>
      </a:accent2>
      <a:accent3>
        <a:srgbClr val="FFD7B7"/>
      </a:accent3>
      <a:accent4>
        <a:srgbClr val="000000"/>
      </a:accent4>
      <a:accent5>
        <a:srgbClr val="CAC6AA"/>
      </a:accent5>
      <a:accent6>
        <a:srgbClr val="B96200"/>
      </a:accent6>
      <a:hlink>
        <a:srgbClr val="805D00"/>
      </a:hlink>
      <a:folHlink>
        <a:srgbClr val="AB3808"/>
      </a:folHlink>
    </a:clrScheme>
    <a:fontScheme name="Тема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CD5D32"/>
        </a:accent1>
        <a:accent2>
          <a:srgbClr val="CC6D00"/>
        </a:accent2>
        <a:accent3>
          <a:srgbClr val="FFD7B7"/>
        </a:accent3>
        <a:accent4>
          <a:srgbClr val="000000"/>
        </a:accent4>
        <a:accent5>
          <a:srgbClr val="E3B6AD"/>
        </a:accent5>
        <a:accent6>
          <a:srgbClr val="B96200"/>
        </a:accent6>
        <a:hlink>
          <a:srgbClr val="992D00"/>
        </a:hlink>
        <a:folHlink>
          <a:srgbClr val="6B4E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998E00"/>
        </a:accent1>
        <a:accent2>
          <a:srgbClr val="CC6D00"/>
        </a:accent2>
        <a:accent3>
          <a:srgbClr val="FFD7B7"/>
        </a:accent3>
        <a:accent4>
          <a:srgbClr val="000000"/>
        </a:accent4>
        <a:accent5>
          <a:srgbClr val="CAC6AA"/>
        </a:accent5>
        <a:accent6>
          <a:srgbClr val="B96200"/>
        </a:accent6>
        <a:hlink>
          <a:srgbClr val="805D00"/>
        </a:hlink>
        <a:folHlink>
          <a:srgbClr val="AB38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0B99A7"/>
        </a:accent1>
        <a:accent2>
          <a:srgbClr val="CC6D00"/>
        </a:accent2>
        <a:accent3>
          <a:srgbClr val="FFD7B7"/>
        </a:accent3>
        <a:accent4>
          <a:srgbClr val="000000"/>
        </a:accent4>
        <a:accent5>
          <a:srgbClr val="AACAD0"/>
        </a:accent5>
        <a:accent6>
          <a:srgbClr val="B96200"/>
        </a:accent6>
        <a:hlink>
          <a:srgbClr val="603A92"/>
        </a:hlink>
        <a:folHlink>
          <a:srgbClr val="3A40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CC6D00"/>
        </a:accent1>
        <a:accent2>
          <a:srgbClr val="9BB300"/>
        </a:accent2>
        <a:accent3>
          <a:srgbClr val="FFD7B7"/>
        </a:accent3>
        <a:accent4>
          <a:srgbClr val="000000"/>
        </a:accent4>
        <a:accent5>
          <a:srgbClr val="E2BAAA"/>
        </a:accent5>
        <a:accent6>
          <a:srgbClr val="8CA200"/>
        </a:accent6>
        <a:hlink>
          <a:srgbClr val="1B5F97"/>
        </a:hlink>
        <a:folHlink>
          <a:srgbClr val="8C3A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D5D32"/>
        </a:accent1>
        <a:accent2>
          <a:srgbClr val="CC6D00"/>
        </a:accent2>
        <a:accent3>
          <a:srgbClr val="FFFFFF"/>
        </a:accent3>
        <a:accent4>
          <a:srgbClr val="000000"/>
        </a:accent4>
        <a:accent5>
          <a:srgbClr val="E3B6AD"/>
        </a:accent5>
        <a:accent6>
          <a:srgbClr val="B96200"/>
        </a:accent6>
        <a:hlink>
          <a:srgbClr val="992D00"/>
        </a:hlink>
        <a:folHlink>
          <a:srgbClr val="6B4E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8E00"/>
        </a:accent1>
        <a:accent2>
          <a:srgbClr val="CC6D00"/>
        </a:accent2>
        <a:accent3>
          <a:srgbClr val="FFFFFF"/>
        </a:accent3>
        <a:accent4>
          <a:srgbClr val="000000"/>
        </a:accent4>
        <a:accent5>
          <a:srgbClr val="CAC6AA"/>
        </a:accent5>
        <a:accent6>
          <a:srgbClr val="B96200"/>
        </a:accent6>
        <a:hlink>
          <a:srgbClr val="805D00"/>
        </a:hlink>
        <a:folHlink>
          <a:srgbClr val="AB38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B99A7"/>
        </a:accent1>
        <a:accent2>
          <a:srgbClr val="CC6D00"/>
        </a:accent2>
        <a:accent3>
          <a:srgbClr val="FFFFFF"/>
        </a:accent3>
        <a:accent4>
          <a:srgbClr val="000000"/>
        </a:accent4>
        <a:accent5>
          <a:srgbClr val="AACAD0"/>
        </a:accent5>
        <a:accent6>
          <a:srgbClr val="B96200"/>
        </a:accent6>
        <a:hlink>
          <a:srgbClr val="603A92"/>
        </a:hlink>
        <a:folHlink>
          <a:srgbClr val="3A40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6D00"/>
        </a:accent1>
        <a:accent2>
          <a:srgbClr val="9BB300"/>
        </a:accent2>
        <a:accent3>
          <a:srgbClr val="FFFFFF"/>
        </a:accent3>
        <a:accent4>
          <a:srgbClr val="000000"/>
        </a:accent4>
        <a:accent5>
          <a:srgbClr val="E2BAAA"/>
        </a:accent5>
        <a:accent6>
          <a:srgbClr val="8CA200"/>
        </a:accent6>
        <a:hlink>
          <a:srgbClr val="1B5F97"/>
        </a:hlink>
        <a:folHlink>
          <a:srgbClr val="8C3A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FFB663"/>
      </a:lt1>
      <a:dk2>
        <a:srgbClr val="000000"/>
      </a:dk2>
      <a:lt2>
        <a:srgbClr val="808080"/>
      </a:lt2>
      <a:accent1>
        <a:srgbClr val="998E00"/>
      </a:accent1>
      <a:accent2>
        <a:srgbClr val="CC6D00"/>
      </a:accent2>
      <a:accent3>
        <a:srgbClr val="FFD7B7"/>
      </a:accent3>
      <a:accent4>
        <a:srgbClr val="000000"/>
      </a:accent4>
      <a:accent5>
        <a:srgbClr val="CAC6AA"/>
      </a:accent5>
      <a:accent6>
        <a:srgbClr val="B96200"/>
      </a:accent6>
      <a:hlink>
        <a:srgbClr val="805D00"/>
      </a:hlink>
      <a:folHlink>
        <a:srgbClr val="AB3808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CD5D32"/>
        </a:accent1>
        <a:accent2>
          <a:srgbClr val="CC6D00"/>
        </a:accent2>
        <a:accent3>
          <a:srgbClr val="FFD7B7"/>
        </a:accent3>
        <a:accent4>
          <a:srgbClr val="000000"/>
        </a:accent4>
        <a:accent5>
          <a:srgbClr val="E3B6AD"/>
        </a:accent5>
        <a:accent6>
          <a:srgbClr val="B96200"/>
        </a:accent6>
        <a:hlink>
          <a:srgbClr val="992D00"/>
        </a:hlink>
        <a:folHlink>
          <a:srgbClr val="6B4E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998E00"/>
        </a:accent1>
        <a:accent2>
          <a:srgbClr val="CC6D00"/>
        </a:accent2>
        <a:accent3>
          <a:srgbClr val="FFD7B7"/>
        </a:accent3>
        <a:accent4>
          <a:srgbClr val="000000"/>
        </a:accent4>
        <a:accent5>
          <a:srgbClr val="CAC6AA"/>
        </a:accent5>
        <a:accent6>
          <a:srgbClr val="B96200"/>
        </a:accent6>
        <a:hlink>
          <a:srgbClr val="805D00"/>
        </a:hlink>
        <a:folHlink>
          <a:srgbClr val="AB38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0B99A7"/>
        </a:accent1>
        <a:accent2>
          <a:srgbClr val="CC6D00"/>
        </a:accent2>
        <a:accent3>
          <a:srgbClr val="FFD7B7"/>
        </a:accent3>
        <a:accent4>
          <a:srgbClr val="000000"/>
        </a:accent4>
        <a:accent5>
          <a:srgbClr val="AACAD0"/>
        </a:accent5>
        <a:accent6>
          <a:srgbClr val="B96200"/>
        </a:accent6>
        <a:hlink>
          <a:srgbClr val="603A92"/>
        </a:hlink>
        <a:folHlink>
          <a:srgbClr val="3A40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B663"/>
        </a:lt1>
        <a:dk2>
          <a:srgbClr val="000000"/>
        </a:dk2>
        <a:lt2>
          <a:srgbClr val="808080"/>
        </a:lt2>
        <a:accent1>
          <a:srgbClr val="CC6D00"/>
        </a:accent1>
        <a:accent2>
          <a:srgbClr val="9BB300"/>
        </a:accent2>
        <a:accent3>
          <a:srgbClr val="FFD7B7"/>
        </a:accent3>
        <a:accent4>
          <a:srgbClr val="000000"/>
        </a:accent4>
        <a:accent5>
          <a:srgbClr val="E2BAAA"/>
        </a:accent5>
        <a:accent6>
          <a:srgbClr val="8CA200"/>
        </a:accent6>
        <a:hlink>
          <a:srgbClr val="1B5F97"/>
        </a:hlink>
        <a:folHlink>
          <a:srgbClr val="8C3A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D5D32"/>
        </a:accent1>
        <a:accent2>
          <a:srgbClr val="CC6D00"/>
        </a:accent2>
        <a:accent3>
          <a:srgbClr val="FFFFFF"/>
        </a:accent3>
        <a:accent4>
          <a:srgbClr val="000000"/>
        </a:accent4>
        <a:accent5>
          <a:srgbClr val="E3B6AD"/>
        </a:accent5>
        <a:accent6>
          <a:srgbClr val="B96200"/>
        </a:accent6>
        <a:hlink>
          <a:srgbClr val="992D00"/>
        </a:hlink>
        <a:folHlink>
          <a:srgbClr val="6B4E2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8E00"/>
        </a:accent1>
        <a:accent2>
          <a:srgbClr val="CC6D00"/>
        </a:accent2>
        <a:accent3>
          <a:srgbClr val="FFFFFF"/>
        </a:accent3>
        <a:accent4>
          <a:srgbClr val="000000"/>
        </a:accent4>
        <a:accent5>
          <a:srgbClr val="CAC6AA"/>
        </a:accent5>
        <a:accent6>
          <a:srgbClr val="B96200"/>
        </a:accent6>
        <a:hlink>
          <a:srgbClr val="805D00"/>
        </a:hlink>
        <a:folHlink>
          <a:srgbClr val="AB38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B99A7"/>
        </a:accent1>
        <a:accent2>
          <a:srgbClr val="CC6D00"/>
        </a:accent2>
        <a:accent3>
          <a:srgbClr val="FFFFFF"/>
        </a:accent3>
        <a:accent4>
          <a:srgbClr val="000000"/>
        </a:accent4>
        <a:accent5>
          <a:srgbClr val="AACAD0"/>
        </a:accent5>
        <a:accent6>
          <a:srgbClr val="B96200"/>
        </a:accent6>
        <a:hlink>
          <a:srgbClr val="603A92"/>
        </a:hlink>
        <a:folHlink>
          <a:srgbClr val="3A409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6D00"/>
        </a:accent1>
        <a:accent2>
          <a:srgbClr val="9BB300"/>
        </a:accent2>
        <a:accent3>
          <a:srgbClr val="FFFFFF"/>
        </a:accent3>
        <a:accent4>
          <a:srgbClr val="000000"/>
        </a:accent4>
        <a:accent5>
          <a:srgbClr val="E2BAAA"/>
        </a:accent5>
        <a:accent6>
          <a:srgbClr val="8CA200"/>
        </a:accent6>
        <a:hlink>
          <a:srgbClr val="1B5F97"/>
        </a:hlink>
        <a:folHlink>
          <a:srgbClr val="8C3A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Облака">
  <a:themeElements>
    <a:clrScheme name="Облака 1">
      <a:dk1>
        <a:srgbClr val="4D4D4D"/>
      </a:dk1>
      <a:lt1>
        <a:srgbClr val="FFFFFF"/>
      </a:lt1>
      <a:dk2>
        <a:srgbClr val="0000A4"/>
      </a:dk2>
      <a:lt2>
        <a:srgbClr val="B7E7FF"/>
      </a:lt2>
      <a:accent1>
        <a:srgbClr val="0099CC"/>
      </a:accent1>
      <a:accent2>
        <a:srgbClr val="00CC99"/>
      </a:accent2>
      <a:accent3>
        <a:srgbClr val="AAAACF"/>
      </a:accent3>
      <a:accent4>
        <a:srgbClr val="DADADA"/>
      </a:accent4>
      <a:accent5>
        <a:srgbClr val="AACAE2"/>
      </a:accent5>
      <a:accent6>
        <a:srgbClr val="00B98A"/>
      </a:accent6>
      <a:hlink>
        <a:srgbClr val="FFCC00"/>
      </a:hlink>
      <a:folHlink>
        <a:srgbClr val="EE941C"/>
      </a:folHlink>
    </a:clrScheme>
    <a:fontScheme name="Облак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блака 1">
        <a:dk1>
          <a:srgbClr val="4D4D4D"/>
        </a:dk1>
        <a:lt1>
          <a:srgbClr val="FFFFFF"/>
        </a:lt1>
        <a:dk2>
          <a:srgbClr val="0000A4"/>
        </a:dk2>
        <a:lt2>
          <a:srgbClr val="B7E7FF"/>
        </a:lt2>
        <a:accent1>
          <a:srgbClr val="0099CC"/>
        </a:accent1>
        <a:accent2>
          <a:srgbClr val="00CC99"/>
        </a:accent2>
        <a:accent3>
          <a:srgbClr val="AAAACF"/>
        </a:accent3>
        <a:accent4>
          <a:srgbClr val="DADADA"/>
        </a:accent4>
        <a:accent5>
          <a:srgbClr val="AACAE2"/>
        </a:accent5>
        <a:accent6>
          <a:srgbClr val="00B98A"/>
        </a:accent6>
        <a:hlink>
          <a:srgbClr val="FFCC00"/>
        </a:hlink>
        <a:folHlink>
          <a:srgbClr val="EE941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2">
        <a:dk1>
          <a:srgbClr val="000066"/>
        </a:dk1>
        <a:lt1>
          <a:srgbClr val="FFFFFF"/>
        </a:lt1>
        <a:dk2>
          <a:srgbClr val="00A2DC"/>
        </a:dk2>
        <a:lt2>
          <a:srgbClr val="FFFFFF"/>
        </a:lt2>
        <a:accent1>
          <a:srgbClr val="0079A4"/>
        </a:accent1>
        <a:accent2>
          <a:srgbClr val="33CCCC"/>
        </a:accent2>
        <a:accent3>
          <a:srgbClr val="AACEEB"/>
        </a:accent3>
        <a:accent4>
          <a:srgbClr val="DADADA"/>
        </a:accent4>
        <a:accent5>
          <a:srgbClr val="AABECF"/>
        </a:accent5>
        <a:accent6>
          <a:srgbClr val="2DB9B9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3">
        <a:dk1>
          <a:srgbClr val="010199"/>
        </a:dk1>
        <a:lt1>
          <a:srgbClr val="FFFFFF"/>
        </a:lt1>
        <a:dk2>
          <a:srgbClr val="000092"/>
        </a:dk2>
        <a:lt2>
          <a:srgbClr val="CCFFFF"/>
        </a:lt2>
        <a:accent1>
          <a:srgbClr val="66CCFF"/>
        </a:accent1>
        <a:accent2>
          <a:srgbClr val="2EBDBA"/>
        </a:accent2>
        <a:accent3>
          <a:srgbClr val="AAAAC7"/>
        </a:accent3>
        <a:accent4>
          <a:srgbClr val="DADADA"/>
        </a:accent4>
        <a:accent5>
          <a:srgbClr val="B8E2FF"/>
        </a:accent5>
        <a:accent6>
          <a:srgbClr val="29ABA8"/>
        </a:accent6>
        <a:hlink>
          <a:srgbClr val="66FF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4">
        <a:dk1>
          <a:srgbClr val="000000"/>
        </a:dk1>
        <a:lt1>
          <a:srgbClr val="FFFFFF"/>
        </a:lt1>
        <a:dk2>
          <a:srgbClr val="006A67"/>
        </a:dk2>
        <a:lt2>
          <a:srgbClr val="FFFFCC"/>
        </a:lt2>
        <a:accent1>
          <a:srgbClr val="33CCCC"/>
        </a:accent1>
        <a:accent2>
          <a:srgbClr val="6D6FC7"/>
        </a:accent2>
        <a:accent3>
          <a:srgbClr val="AAB9B8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00FFFF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5">
        <a:dk1>
          <a:srgbClr val="4D4D4D"/>
        </a:dk1>
        <a:lt1>
          <a:srgbClr val="FFFFFF"/>
        </a:lt1>
        <a:dk2>
          <a:srgbClr val="650BB7"/>
        </a:dk2>
        <a:lt2>
          <a:srgbClr val="FFFFFF"/>
        </a:lt2>
        <a:accent1>
          <a:srgbClr val="FF66FF"/>
        </a:accent1>
        <a:accent2>
          <a:srgbClr val="666699"/>
        </a:accent2>
        <a:accent3>
          <a:srgbClr val="B8AAD8"/>
        </a:accent3>
        <a:accent4>
          <a:srgbClr val="DADADA"/>
        </a:accent4>
        <a:accent5>
          <a:srgbClr val="FFB8FF"/>
        </a:accent5>
        <a:accent6>
          <a:srgbClr val="5C5C8A"/>
        </a:accent6>
        <a:hlink>
          <a:srgbClr val="E9E9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6">
        <a:dk1>
          <a:srgbClr val="FFFFFF"/>
        </a:dk1>
        <a:lt1>
          <a:srgbClr val="FFFFFF"/>
        </a:lt1>
        <a:dk2>
          <a:srgbClr val="005000"/>
        </a:dk2>
        <a:lt2>
          <a:srgbClr val="DCEAAE"/>
        </a:lt2>
        <a:accent1>
          <a:srgbClr val="99CC00"/>
        </a:accent1>
        <a:accent2>
          <a:srgbClr val="6F801A"/>
        </a:accent2>
        <a:accent3>
          <a:srgbClr val="AAB3AA"/>
        </a:accent3>
        <a:accent4>
          <a:srgbClr val="DADADA"/>
        </a:accent4>
        <a:accent5>
          <a:srgbClr val="CAE2AA"/>
        </a:accent5>
        <a:accent6>
          <a:srgbClr val="647316"/>
        </a:accent6>
        <a:hlink>
          <a:srgbClr val="FFFFCC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7">
        <a:dk1>
          <a:srgbClr val="4F4F77"/>
        </a:dk1>
        <a:lt1>
          <a:srgbClr val="FFFFFF"/>
        </a:lt1>
        <a:dk2>
          <a:srgbClr val="7979A5"/>
        </a:dk2>
        <a:lt2>
          <a:srgbClr val="F3F3FF"/>
        </a:lt2>
        <a:accent1>
          <a:srgbClr val="5D5D8B"/>
        </a:accent1>
        <a:accent2>
          <a:srgbClr val="66CCFF"/>
        </a:accent2>
        <a:accent3>
          <a:srgbClr val="BEBECF"/>
        </a:accent3>
        <a:accent4>
          <a:srgbClr val="DADADA"/>
        </a:accent4>
        <a:accent5>
          <a:srgbClr val="B6B6C4"/>
        </a:accent5>
        <a:accent6>
          <a:srgbClr val="5CB9E7"/>
        </a:accent6>
        <a:hlink>
          <a:srgbClr val="CCECFF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блака 8">
        <a:dk1>
          <a:srgbClr val="000000"/>
        </a:dk1>
        <a:lt1>
          <a:srgbClr val="B9B9B9"/>
        </a:lt1>
        <a:dk2>
          <a:srgbClr val="8A8472"/>
        </a:dk2>
        <a:lt2>
          <a:srgbClr val="4D4D4D"/>
        </a:lt2>
        <a:accent1>
          <a:srgbClr val="EDEEE2"/>
        </a:accent1>
        <a:accent2>
          <a:srgbClr val="7FAA7E"/>
        </a:accent2>
        <a:accent3>
          <a:srgbClr val="D9D9D9"/>
        </a:accent3>
        <a:accent4>
          <a:srgbClr val="000000"/>
        </a:accent4>
        <a:accent5>
          <a:srgbClr val="F4F5EE"/>
        </a:accent5>
        <a:accent6>
          <a:srgbClr val="729A72"/>
        </a:accent6>
        <a:hlink>
          <a:srgbClr val="008000"/>
        </a:hlink>
        <a:folHlink>
          <a:srgbClr val="989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блака 9">
        <a:dk1>
          <a:srgbClr val="000000"/>
        </a:dk1>
        <a:lt1>
          <a:srgbClr val="FEA24E"/>
        </a:lt1>
        <a:dk2>
          <a:srgbClr val="CC6600"/>
        </a:dk2>
        <a:lt2>
          <a:srgbClr val="808080"/>
        </a:lt2>
        <a:accent1>
          <a:srgbClr val="FBEECD"/>
        </a:accent1>
        <a:accent2>
          <a:srgbClr val="ECD044"/>
        </a:accent2>
        <a:accent3>
          <a:srgbClr val="FECEB2"/>
        </a:accent3>
        <a:accent4>
          <a:srgbClr val="000000"/>
        </a:accent4>
        <a:accent5>
          <a:srgbClr val="FDF5E3"/>
        </a:accent5>
        <a:accent6>
          <a:srgbClr val="D6BC3D"/>
        </a:accent6>
        <a:hlink>
          <a:srgbClr val="E42B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Тарелка">
  <a:themeElements>
    <a:clrScheme name="Тарелка 4">
      <a:dk1>
        <a:srgbClr val="666A5C"/>
      </a:dk1>
      <a:lt1>
        <a:srgbClr val="FFFFFF"/>
      </a:lt1>
      <a:dk2>
        <a:srgbClr val="757868"/>
      </a:dk2>
      <a:lt2>
        <a:srgbClr val="C4C3AA"/>
      </a:lt2>
      <a:accent1>
        <a:srgbClr val="9AC2C0"/>
      </a:accent1>
      <a:accent2>
        <a:srgbClr val="4D4F45"/>
      </a:accent2>
      <a:accent3>
        <a:srgbClr val="BDBEB9"/>
      </a:accent3>
      <a:accent4>
        <a:srgbClr val="DADADA"/>
      </a:accent4>
      <a:accent5>
        <a:srgbClr val="CADDDC"/>
      </a:accent5>
      <a:accent6>
        <a:srgbClr val="45473E"/>
      </a:accent6>
      <a:hlink>
        <a:srgbClr val="009999"/>
      </a:hlink>
      <a:folHlink>
        <a:srgbClr val="BFCB4F"/>
      </a:folHlink>
    </a:clrScheme>
    <a:fontScheme name="Тарелка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арелка 1">
        <a:dk1>
          <a:srgbClr val="660000"/>
        </a:dk1>
        <a:lt1>
          <a:srgbClr val="FFFFFF"/>
        </a:lt1>
        <a:dk2>
          <a:srgbClr val="A80000"/>
        </a:dk2>
        <a:lt2>
          <a:srgbClr val="FFFF99"/>
        </a:lt2>
        <a:accent1>
          <a:srgbClr val="FF6600"/>
        </a:accent1>
        <a:accent2>
          <a:srgbClr val="6A0000"/>
        </a:accent2>
        <a:accent3>
          <a:srgbClr val="D1AAAA"/>
        </a:accent3>
        <a:accent4>
          <a:srgbClr val="DADADA"/>
        </a:accent4>
        <a:accent5>
          <a:srgbClr val="FFB8AA"/>
        </a:accent5>
        <a:accent6>
          <a:srgbClr val="5F00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2">
        <a:dk1>
          <a:srgbClr val="6A4700"/>
        </a:dk1>
        <a:lt1>
          <a:srgbClr val="FFFFFF"/>
        </a:lt1>
        <a:dk2>
          <a:srgbClr val="522900"/>
        </a:dk2>
        <a:lt2>
          <a:srgbClr val="FFFF99"/>
        </a:lt2>
        <a:accent1>
          <a:srgbClr val="CC9900"/>
        </a:accent1>
        <a:accent2>
          <a:srgbClr val="9C7300"/>
        </a:accent2>
        <a:accent3>
          <a:srgbClr val="B3ACAA"/>
        </a:accent3>
        <a:accent4>
          <a:srgbClr val="DADADA"/>
        </a:accent4>
        <a:accent5>
          <a:srgbClr val="E2CAAA"/>
        </a:accent5>
        <a:accent6>
          <a:srgbClr val="8D6800"/>
        </a:accent6>
        <a:hlink>
          <a:srgbClr val="FF99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3">
        <a:dk1>
          <a:srgbClr val="495630"/>
        </a:dk1>
        <a:lt1>
          <a:srgbClr val="FFFFCC"/>
        </a:lt1>
        <a:dk2>
          <a:srgbClr val="2D361C"/>
        </a:dk2>
        <a:lt2>
          <a:srgbClr val="BAD38D"/>
        </a:lt2>
        <a:accent1>
          <a:srgbClr val="68803E"/>
        </a:accent1>
        <a:accent2>
          <a:srgbClr val="556636"/>
        </a:accent2>
        <a:accent3>
          <a:srgbClr val="ADAEAB"/>
        </a:accent3>
        <a:accent4>
          <a:srgbClr val="DADAAE"/>
        </a:accent4>
        <a:accent5>
          <a:srgbClr val="B9C0AF"/>
        </a:accent5>
        <a:accent6>
          <a:srgbClr val="4C5C30"/>
        </a:accent6>
        <a:hlink>
          <a:srgbClr val="339933"/>
        </a:hlink>
        <a:folHlink>
          <a:srgbClr val="D9D4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4">
        <a:dk1>
          <a:srgbClr val="666A5C"/>
        </a:dk1>
        <a:lt1>
          <a:srgbClr val="FFFFFF"/>
        </a:lt1>
        <a:dk2>
          <a:srgbClr val="757868"/>
        </a:dk2>
        <a:lt2>
          <a:srgbClr val="C4C3AA"/>
        </a:lt2>
        <a:accent1>
          <a:srgbClr val="9AC2C0"/>
        </a:accent1>
        <a:accent2>
          <a:srgbClr val="4D4F45"/>
        </a:accent2>
        <a:accent3>
          <a:srgbClr val="BDBEB9"/>
        </a:accent3>
        <a:accent4>
          <a:srgbClr val="DADADA"/>
        </a:accent4>
        <a:accent5>
          <a:srgbClr val="CADDDC"/>
        </a:accent5>
        <a:accent6>
          <a:srgbClr val="45473E"/>
        </a:accent6>
        <a:hlink>
          <a:srgbClr val="009999"/>
        </a:hlink>
        <a:folHlink>
          <a:srgbClr val="BFCB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5">
        <a:dk1>
          <a:srgbClr val="006664"/>
        </a:dk1>
        <a:lt1>
          <a:srgbClr val="FFFFFF"/>
        </a:lt1>
        <a:dk2>
          <a:srgbClr val="00908D"/>
        </a:dk2>
        <a:lt2>
          <a:srgbClr val="ADE5CD"/>
        </a:lt2>
        <a:accent1>
          <a:srgbClr val="00CCFF"/>
        </a:accent1>
        <a:accent2>
          <a:srgbClr val="006666"/>
        </a:accent2>
        <a:accent3>
          <a:srgbClr val="AAC6C5"/>
        </a:accent3>
        <a:accent4>
          <a:srgbClr val="DADADA"/>
        </a:accent4>
        <a:accent5>
          <a:srgbClr val="AAE2FF"/>
        </a:accent5>
        <a:accent6>
          <a:srgbClr val="005C5C"/>
        </a:accent6>
        <a:hlink>
          <a:srgbClr val="6DD8DB"/>
        </a:hlink>
        <a:folHlink>
          <a:srgbClr val="C5E2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6">
        <a:dk1>
          <a:srgbClr val="000000"/>
        </a:dk1>
        <a:lt1>
          <a:srgbClr val="DDDCC5"/>
        </a:lt1>
        <a:dk2>
          <a:srgbClr val="000000"/>
        </a:dk2>
        <a:lt2>
          <a:srgbClr val="B9B695"/>
        </a:lt2>
        <a:accent1>
          <a:srgbClr val="EAEBE9"/>
        </a:accent1>
        <a:accent2>
          <a:srgbClr val="BFBFAB"/>
        </a:accent2>
        <a:accent3>
          <a:srgbClr val="EBEBDF"/>
        </a:accent3>
        <a:accent4>
          <a:srgbClr val="000000"/>
        </a:accent4>
        <a:accent5>
          <a:srgbClr val="F3F3F2"/>
        </a:accent5>
        <a:accent6>
          <a:srgbClr val="ADAD9B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арелка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336699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ADB8CA"/>
        </a:accent5>
        <a:accent6>
          <a:srgbClr val="555555"/>
        </a:accent6>
        <a:hlink>
          <a:srgbClr val="BBE5FF"/>
        </a:hlink>
        <a:folHlink>
          <a:srgbClr val="B6B3E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8">
        <a:dk1>
          <a:srgbClr val="000090"/>
        </a:dk1>
        <a:lt1>
          <a:srgbClr val="EAEAEA"/>
        </a:lt1>
        <a:dk2>
          <a:srgbClr val="3A3AB2"/>
        </a:dk2>
        <a:lt2>
          <a:srgbClr val="CAD4DC"/>
        </a:lt2>
        <a:accent1>
          <a:srgbClr val="3974AF"/>
        </a:accent1>
        <a:accent2>
          <a:srgbClr val="232369"/>
        </a:accent2>
        <a:accent3>
          <a:srgbClr val="AEAED5"/>
        </a:accent3>
        <a:accent4>
          <a:srgbClr val="C8C8C8"/>
        </a:accent4>
        <a:accent5>
          <a:srgbClr val="AEBCD4"/>
        </a:accent5>
        <a:accent6>
          <a:srgbClr val="1F1F5E"/>
        </a:accent6>
        <a:hlink>
          <a:srgbClr val="00CCFF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арелка 9">
        <a:dk1>
          <a:srgbClr val="9C9C9C"/>
        </a:dk1>
        <a:lt1>
          <a:srgbClr val="FFFFFF"/>
        </a:lt1>
        <a:dk2>
          <a:srgbClr val="8696CA"/>
        </a:dk2>
        <a:lt2>
          <a:srgbClr val="FFFFFF"/>
        </a:lt2>
        <a:accent1>
          <a:srgbClr val="97D1D5"/>
        </a:accent1>
        <a:accent2>
          <a:srgbClr val="666699"/>
        </a:accent2>
        <a:accent3>
          <a:srgbClr val="C3C9E1"/>
        </a:accent3>
        <a:accent4>
          <a:srgbClr val="DADADA"/>
        </a:accent4>
        <a:accent5>
          <a:srgbClr val="C9E5E7"/>
        </a:accent5>
        <a:accent6>
          <a:srgbClr val="5C5C8A"/>
        </a:accent6>
        <a:hlink>
          <a:srgbClr val="0000FF"/>
        </a:hlink>
        <a:folHlink>
          <a:srgbClr val="00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Текстура">
  <a:themeElements>
    <a:clrScheme name="Текстура 5">
      <a:dk1>
        <a:srgbClr val="003366"/>
      </a:dk1>
      <a:lt1>
        <a:srgbClr val="FFFFFF"/>
      </a:lt1>
      <a:dk2>
        <a:srgbClr val="2B5481"/>
      </a:dk2>
      <a:lt2>
        <a:srgbClr val="E5FFFF"/>
      </a:lt2>
      <a:accent1>
        <a:srgbClr val="009999"/>
      </a:accent1>
      <a:accent2>
        <a:srgbClr val="336699"/>
      </a:accent2>
      <a:accent3>
        <a:srgbClr val="ACB3C1"/>
      </a:accent3>
      <a:accent4>
        <a:srgbClr val="DADADA"/>
      </a:accent4>
      <a:accent5>
        <a:srgbClr val="AACACA"/>
      </a:accent5>
      <a:accent6>
        <a:srgbClr val="2D5C8A"/>
      </a:accent6>
      <a:hlink>
        <a:srgbClr val="00CCFF"/>
      </a:hlink>
      <a:folHlink>
        <a:srgbClr val="FFCC00"/>
      </a:folHlink>
    </a:clrScheme>
    <a:fontScheme name="Текстур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кстура 1">
        <a:dk1>
          <a:srgbClr val="66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CC66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B95C00"/>
        </a:accent6>
        <a:hlink>
          <a:srgbClr val="FFCC66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2">
        <a:dk1>
          <a:srgbClr val="003300"/>
        </a:dk1>
        <a:lt1>
          <a:srgbClr val="FFFFFF"/>
        </a:lt1>
        <a:dk2>
          <a:srgbClr val="4D6A2A"/>
        </a:dk2>
        <a:lt2>
          <a:srgbClr val="CCFF99"/>
        </a:lt2>
        <a:accent1>
          <a:srgbClr val="33CC33"/>
        </a:accent1>
        <a:accent2>
          <a:srgbClr val="46562A"/>
        </a:accent2>
        <a:accent3>
          <a:srgbClr val="B2B9AC"/>
        </a:accent3>
        <a:accent4>
          <a:srgbClr val="DADADA"/>
        </a:accent4>
        <a:accent5>
          <a:srgbClr val="ADE2AD"/>
        </a:accent5>
        <a:accent6>
          <a:srgbClr val="3F4D25"/>
        </a:accent6>
        <a:hlink>
          <a:srgbClr val="0099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3">
        <a:dk1>
          <a:srgbClr val="4E4E74"/>
        </a:dk1>
        <a:lt1>
          <a:srgbClr val="FFFFFF"/>
        </a:lt1>
        <a:dk2>
          <a:srgbClr val="666699"/>
        </a:dk2>
        <a:lt2>
          <a:srgbClr val="FFFFCC"/>
        </a:lt2>
        <a:accent1>
          <a:srgbClr val="5E5884"/>
        </a:accent1>
        <a:accent2>
          <a:srgbClr val="8AB29D"/>
        </a:accent2>
        <a:accent3>
          <a:srgbClr val="B8B8CA"/>
        </a:accent3>
        <a:accent4>
          <a:srgbClr val="DADADA"/>
        </a:accent4>
        <a:accent5>
          <a:srgbClr val="B6B4C2"/>
        </a:accent5>
        <a:accent6>
          <a:srgbClr val="7DA18E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4">
        <a:dk1>
          <a:srgbClr val="004E4C"/>
        </a:dk1>
        <a:lt1>
          <a:srgbClr val="FFFFFF"/>
        </a:lt1>
        <a:dk2>
          <a:srgbClr val="006666"/>
        </a:dk2>
        <a:lt2>
          <a:srgbClr val="FFFFCC"/>
        </a:lt2>
        <a:accent1>
          <a:srgbClr val="FFCC00"/>
        </a:accent1>
        <a:accent2>
          <a:srgbClr val="00B0AC"/>
        </a:accent2>
        <a:accent3>
          <a:srgbClr val="AAB8B8"/>
        </a:accent3>
        <a:accent4>
          <a:srgbClr val="DADADA"/>
        </a:accent4>
        <a:accent5>
          <a:srgbClr val="FFE2AA"/>
        </a:accent5>
        <a:accent6>
          <a:srgbClr val="009F9B"/>
        </a:accent6>
        <a:hlink>
          <a:srgbClr val="BA7C3E"/>
        </a:hlink>
        <a:folHlink>
          <a:srgbClr val="724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5">
        <a:dk1>
          <a:srgbClr val="003366"/>
        </a:dk1>
        <a:lt1>
          <a:srgbClr val="FFFFFF"/>
        </a:lt1>
        <a:dk2>
          <a:srgbClr val="2B5481"/>
        </a:dk2>
        <a:lt2>
          <a:srgbClr val="E5FFFF"/>
        </a:lt2>
        <a:accent1>
          <a:srgbClr val="009999"/>
        </a:accent1>
        <a:accent2>
          <a:srgbClr val="336699"/>
        </a:accent2>
        <a:accent3>
          <a:srgbClr val="ACB3C1"/>
        </a:accent3>
        <a:accent4>
          <a:srgbClr val="DADADA"/>
        </a:accent4>
        <a:accent5>
          <a:srgbClr val="AACACA"/>
        </a:accent5>
        <a:accent6>
          <a:srgbClr val="2D5C8A"/>
        </a:accent6>
        <a:hlink>
          <a:srgbClr val="00CC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6">
        <a:dk1>
          <a:srgbClr val="080808"/>
        </a:dk1>
        <a:lt1>
          <a:srgbClr val="FFFFFF"/>
        </a:lt1>
        <a:dk2>
          <a:srgbClr val="4D4D4D"/>
        </a:dk2>
        <a:lt2>
          <a:srgbClr val="FFFFFF"/>
        </a:lt2>
        <a:accent1>
          <a:srgbClr val="666699"/>
        </a:accent1>
        <a:accent2>
          <a:srgbClr val="3366CC"/>
        </a:accent2>
        <a:accent3>
          <a:srgbClr val="B2B2B2"/>
        </a:accent3>
        <a:accent4>
          <a:srgbClr val="DADADA"/>
        </a:accent4>
        <a:accent5>
          <a:srgbClr val="B8B8CA"/>
        </a:accent5>
        <a:accent6>
          <a:srgbClr val="2D5CB9"/>
        </a:accent6>
        <a:hlink>
          <a:srgbClr val="00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кстура 7">
        <a:dk1>
          <a:srgbClr val="000000"/>
        </a:dk1>
        <a:lt1>
          <a:srgbClr val="DBDAC2"/>
        </a:lt1>
        <a:dk2>
          <a:srgbClr val="827F4C"/>
        </a:dk2>
        <a:lt2>
          <a:srgbClr val="C0BC94"/>
        </a:lt2>
        <a:accent1>
          <a:srgbClr val="AAA578"/>
        </a:accent1>
        <a:accent2>
          <a:srgbClr val="A2A4AC"/>
        </a:accent2>
        <a:accent3>
          <a:srgbClr val="EAEADD"/>
        </a:accent3>
        <a:accent4>
          <a:srgbClr val="000000"/>
        </a:accent4>
        <a:accent5>
          <a:srgbClr val="D2CFBE"/>
        </a:accent5>
        <a:accent6>
          <a:srgbClr val="92949B"/>
        </a:accent6>
        <a:hlink>
          <a:srgbClr val="5B8800"/>
        </a:hlink>
        <a:folHlink>
          <a:srgbClr val="68653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кстура 8">
        <a:dk1>
          <a:srgbClr val="000000"/>
        </a:dk1>
        <a:lt1>
          <a:srgbClr val="DCE8F4"/>
        </a:lt1>
        <a:dk2>
          <a:srgbClr val="7B9CB5"/>
        </a:dk2>
        <a:lt2>
          <a:srgbClr val="969696"/>
        </a:lt2>
        <a:accent1>
          <a:srgbClr val="FFFFFF"/>
        </a:accent1>
        <a:accent2>
          <a:srgbClr val="00BAB6"/>
        </a:accent2>
        <a:accent3>
          <a:srgbClr val="EBF2F8"/>
        </a:accent3>
        <a:accent4>
          <a:srgbClr val="000000"/>
        </a:accent4>
        <a:accent5>
          <a:srgbClr val="FFFFFF"/>
        </a:accent5>
        <a:accent6>
          <a:srgbClr val="00A8A5"/>
        </a:accent6>
        <a:hlink>
          <a:srgbClr val="8A8AD8"/>
        </a:hlink>
        <a:folHlink>
          <a:srgbClr val="24249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00001">
  <a:themeElements>
    <a:clrScheme name="00001 2">
      <a:dk1>
        <a:srgbClr val="000000"/>
      </a:dk1>
      <a:lt1>
        <a:srgbClr val="EAD9AE"/>
      </a:lt1>
      <a:dk2>
        <a:srgbClr val="FFFFFF"/>
      </a:dk2>
      <a:lt2>
        <a:srgbClr val="808080"/>
      </a:lt2>
      <a:accent1>
        <a:srgbClr val="FFCC66"/>
      </a:accent1>
      <a:accent2>
        <a:srgbClr val="663300"/>
      </a:accent2>
      <a:accent3>
        <a:srgbClr val="F3E9D3"/>
      </a:accent3>
      <a:accent4>
        <a:srgbClr val="000000"/>
      </a:accent4>
      <a:accent5>
        <a:srgbClr val="FFE2B8"/>
      </a:accent5>
      <a:accent6>
        <a:srgbClr val="5C2D00"/>
      </a:accent6>
      <a:hlink>
        <a:srgbClr val="CC6600"/>
      </a:hlink>
      <a:folHlink>
        <a:srgbClr val="FFFFCC"/>
      </a:folHlink>
    </a:clrScheme>
    <a:fontScheme name="00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001 1">
        <a:dk1>
          <a:srgbClr val="000000"/>
        </a:dk1>
        <a:lt1>
          <a:srgbClr val="EAD9AE"/>
        </a:lt1>
        <a:dk2>
          <a:srgbClr val="FFFFFF"/>
        </a:dk2>
        <a:lt2>
          <a:srgbClr val="808080"/>
        </a:lt2>
        <a:accent1>
          <a:srgbClr val="FFFF99"/>
        </a:accent1>
        <a:accent2>
          <a:srgbClr val="663300"/>
        </a:accent2>
        <a:accent3>
          <a:srgbClr val="F3E9D3"/>
        </a:accent3>
        <a:accent4>
          <a:srgbClr val="000000"/>
        </a:accent4>
        <a:accent5>
          <a:srgbClr val="FFFFCA"/>
        </a:accent5>
        <a:accent6>
          <a:srgbClr val="5C2D00"/>
        </a:accent6>
        <a:hlink>
          <a:srgbClr val="CC66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1 2">
        <a:dk1>
          <a:srgbClr val="000000"/>
        </a:dk1>
        <a:lt1>
          <a:srgbClr val="EAD9AE"/>
        </a:lt1>
        <a:dk2>
          <a:srgbClr val="FFFFFF"/>
        </a:dk2>
        <a:lt2>
          <a:srgbClr val="808080"/>
        </a:lt2>
        <a:accent1>
          <a:srgbClr val="FFCC66"/>
        </a:accent1>
        <a:accent2>
          <a:srgbClr val="663300"/>
        </a:accent2>
        <a:accent3>
          <a:srgbClr val="F3E9D3"/>
        </a:accent3>
        <a:accent4>
          <a:srgbClr val="000000"/>
        </a:accent4>
        <a:accent5>
          <a:srgbClr val="FFE2B8"/>
        </a:accent5>
        <a:accent6>
          <a:srgbClr val="5C2D00"/>
        </a:accent6>
        <a:hlink>
          <a:srgbClr val="CC66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001 3">
        <a:dk1>
          <a:srgbClr val="000000"/>
        </a:dk1>
        <a:lt1>
          <a:srgbClr val="EAD9AE"/>
        </a:lt1>
        <a:dk2>
          <a:srgbClr val="CC0000"/>
        </a:dk2>
        <a:lt2>
          <a:srgbClr val="808080"/>
        </a:lt2>
        <a:accent1>
          <a:srgbClr val="FFCC66"/>
        </a:accent1>
        <a:accent2>
          <a:srgbClr val="663300"/>
        </a:accent2>
        <a:accent3>
          <a:srgbClr val="F3E9D3"/>
        </a:accent3>
        <a:accent4>
          <a:srgbClr val="000000"/>
        </a:accent4>
        <a:accent5>
          <a:srgbClr val="FFE2B8"/>
        </a:accent5>
        <a:accent6>
          <a:srgbClr val="5C2D00"/>
        </a:accent6>
        <a:hlink>
          <a:srgbClr val="CC6600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ind_3721_slide</Template>
  <TotalTime>683</TotalTime>
  <Words>1076</Words>
  <Application>Microsoft Office PowerPoint</Application>
  <PresentationFormat>Экран (4:3)</PresentationFormat>
  <Paragraphs>157</Paragraphs>
  <Slides>21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9</vt:i4>
      </vt:variant>
      <vt:variant>
        <vt:lpstr>Заголовки слайдов</vt:lpstr>
      </vt:variant>
      <vt:variant>
        <vt:i4>21</vt:i4>
      </vt:variant>
    </vt:vector>
  </HeadingPairs>
  <TitlesOfParts>
    <vt:vector size="36" baseType="lpstr">
      <vt:lpstr>Arial</vt:lpstr>
      <vt:lpstr>Calibri</vt:lpstr>
      <vt:lpstr>Tahoma</vt:lpstr>
      <vt:lpstr>Times New Roman</vt:lpstr>
      <vt:lpstr>Verdana</vt:lpstr>
      <vt:lpstr>Wingdings</vt:lpstr>
      <vt:lpstr>ind_3721_slide</vt:lpstr>
      <vt:lpstr>1_Default Design</vt:lpstr>
      <vt:lpstr>ind_0016_slide</vt:lpstr>
      <vt:lpstr>2_Default Design</vt:lpstr>
      <vt:lpstr>Круги</vt:lpstr>
      <vt:lpstr>Облака</vt:lpstr>
      <vt:lpstr>Тарелка</vt:lpstr>
      <vt:lpstr>Текстура</vt:lpstr>
      <vt:lpstr>00001</vt:lpstr>
      <vt:lpstr>Презентация PowerPoint</vt:lpstr>
      <vt:lpstr>Презентация PowerPoint</vt:lpstr>
      <vt:lpstr>       Развивающий аспект  </vt:lpstr>
      <vt:lpstr>     Образовательный аспект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   литературы 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Храбрунова Л.В.</dc:creator>
  <cp:lastModifiedBy>Снежинка</cp:lastModifiedBy>
  <cp:revision>84</cp:revision>
  <dcterms:created xsi:type="dcterms:W3CDTF">2008-11-09T07:06:23Z</dcterms:created>
  <dcterms:modified xsi:type="dcterms:W3CDTF">2017-04-08T12:42:20Z</dcterms:modified>
</cp:coreProperties>
</file>