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499992" cy="1340768"/>
          </a:xfrm>
        </p:spPr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7200" b="1" cap="all" dirty="0" smtClean="0">
                <a:ln>
                  <a:solidFill>
                    <a:srgbClr val="FF0000"/>
                  </a:solidFill>
                </a:ln>
                <a:solidFill>
                  <a:srgbClr val="0000FF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КОМПАС</a:t>
            </a:r>
            <a:endParaRPr lang="ru-RU" sz="7200" b="1" cap="all" dirty="0">
              <a:ln>
                <a:solidFill>
                  <a:srgbClr val="FF0000"/>
                </a:solidFill>
              </a:ln>
              <a:solidFill>
                <a:srgbClr val="0000FF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4355976" y="5733256"/>
            <a:ext cx="4788024" cy="112474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Зайцева Елена Владимировна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учитель географии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МБОУ г.Иркутска СОШ № 73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d9bac125c39032ac988346fbcfe4786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209" t="7337" r="4224" b="5632"/>
          <a:stretch>
            <a:fillRect/>
          </a:stretch>
        </p:blipFill>
        <p:spPr>
          <a:xfrm>
            <a:off x="4355976" y="3789040"/>
            <a:ext cx="4788024" cy="306896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Древний компас имел вид ложки с тонким черенком и шарообразной выпуклой 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частью. 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Хорошо отполированная выпуклая часть ложки устанавливалась на медную или деревянную пластину, которая была также тщательно отполирована. Черенок 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ложки</a:t>
            </a:r>
            <a:endParaRPr lang="ru-RU" sz="3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3140968"/>
            <a:ext cx="4355976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свободно висел над 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пластиной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, а сама ложка свободно вращалась вокруг оси установленного выпуклого 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основания. </a:t>
            </a:r>
            <a:endParaRPr lang="ru-RU" sz="3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283968" cy="3068960"/>
          </a:xfrm>
        </p:spPr>
        <p:txBody>
          <a:bodyPr>
            <a:normAutofit/>
          </a:bodyPr>
          <a:lstStyle/>
          <a:p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На пластине были обозначены страны света в виде циклических знаков Зодиака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kompas-dinastii-han-349-B.jpg"/>
          <p:cNvPicPr>
            <a:picLocks noChangeAspect="1"/>
          </p:cNvPicPr>
          <p:nvPr/>
        </p:nvPicPr>
        <p:blipFill>
          <a:blip r:embed="rId2" cstate="print"/>
          <a:srcRect l="9834" r="6577"/>
          <a:stretch>
            <a:fillRect/>
          </a:stretch>
        </p:blipFill>
        <p:spPr>
          <a:xfrm>
            <a:off x="4428000" y="0"/>
            <a:ext cx="4716000" cy="3027351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067944" y="3573016"/>
            <a:ext cx="5076056" cy="32849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движение, </a:t>
            </a:r>
            <a:endParaRPr lang="ru-RU" sz="3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</a:pP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а затем немного подождать, </a:t>
            </a:r>
          </a:p>
          <a:p>
            <a:pPr algn="ctr">
              <a:spcBef>
                <a:spcPct val="0"/>
              </a:spcBef>
            </a:pP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то остановившаяся стрелка будет указывать точно на юг. </a:t>
            </a:r>
            <a:endParaRPr kumimoji="0" lang="ru-RU" sz="3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7" name="Рисунок 6" descr="d59ee10ce9af86e9f210793c013f7967.jpg"/>
          <p:cNvPicPr>
            <a:picLocks noChangeAspect="1"/>
          </p:cNvPicPr>
          <p:nvPr/>
        </p:nvPicPr>
        <p:blipFill>
          <a:blip r:embed="rId3" cstate="print"/>
          <a:srcRect r="8483"/>
          <a:stretch>
            <a:fillRect/>
          </a:stretch>
        </p:blipFill>
        <p:spPr>
          <a:xfrm>
            <a:off x="6984" y="3511904"/>
            <a:ext cx="4067944" cy="33274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0" y="2924944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Если черенок ложки привести во вращательное</a:t>
            </a:r>
            <a:endParaRPr lang="ru-RU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Колесни́ца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ука́зывающая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на юг — первый навигационный прибор, работающий по принципу обратной связи. 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630px-South-pointing_chariot_(Science_Museum_model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96612" y="1772804"/>
            <a:ext cx="6950776" cy="50462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колеснице была смонтирована фигурка человека, которая, независимо от направления движения самой колесницы, указывала вытянутой рукой на юг. 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800px-The_Chinese-children_instruction_vehicle_of_Expo_2005_Aichi_Japan.jpg"/>
          <p:cNvPicPr>
            <a:picLocks noChangeAspect="1"/>
          </p:cNvPicPr>
          <p:nvPr/>
        </p:nvPicPr>
        <p:blipFill>
          <a:blip r:embed="rId2" cstate="print"/>
          <a:srcRect t="7630"/>
          <a:stretch>
            <a:fillRect/>
          </a:stretch>
        </p:blipFill>
        <p:spPr>
          <a:xfrm>
            <a:off x="2052000" y="2348892"/>
            <a:ext cx="5040000" cy="442634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 давних пор существует традиция называть румбы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по-голландски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800px-The_Chinese-children_instruction_vehicle_of_Expo_2005_Aichi_Japan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154" t="4984" r="11419" b="5937"/>
          <a:stretch>
            <a:fillRect/>
          </a:stretch>
        </p:blipFill>
        <p:spPr>
          <a:xfrm>
            <a:off x="179512" y="1124744"/>
            <a:ext cx="3851920" cy="386104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211960" y="1916832"/>
            <a:ext cx="45720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север — норд (</a:t>
            </a:r>
            <a:r>
              <a:rPr lang="en-US" sz="3400" b="1" dirty="0" err="1" smtClean="0">
                <a:latin typeface="Times New Roman" pitchFamily="18" charset="0"/>
                <a:cs typeface="Times New Roman" pitchFamily="18" charset="0"/>
              </a:rPr>
              <a:t>noord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), юг — зюйд (</a:t>
            </a:r>
            <a:r>
              <a:rPr lang="en-US" sz="3400" b="1" dirty="0" err="1" smtClean="0">
                <a:latin typeface="Times New Roman" pitchFamily="18" charset="0"/>
                <a:cs typeface="Times New Roman" pitchFamily="18" charset="0"/>
              </a:rPr>
              <a:t>zuiden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), восток — ост (</a:t>
            </a:r>
            <a:r>
              <a:rPr lang="en-US" sz="3400" b="1" dirty="0" err="1" smtClean="0">
                <a:latin typeface="Times New Roman" pitchFamily="18" charset="0"/>
                <a:cs typeface="Times New Roman" pitchFamily="18" charset="0"/>
              </a:rPr>
              <a:t>ost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), запад — вест (</a:t>
            </a:r>
            <a:r>
              <a:rPr lang="en-US" sz="3400" b="1" dirty="0" smtClean="0">
                <a:latin typeface="Times New Roman" pitchFamily="18" charset="0"/>
                <a:cs typeface="Times New Roman" pitchFamily="18" charset="0"/>
              </a:rPr>
              <a:t>west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). </a:t>
            </a:r>
            <a:endParaRPr lang="ru-RU" sz="3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4941168"/>
            <a:ext cx="914400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Именно поэтому на некоторых компасах северное направление помечено буквой </a:t>
            </a:r>
            <a:r>
              <a:rPr lang="en-US" sz="3400" b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3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южное — </a:t>
            </a:r>
            <a:r>
              <a:rPr lang="en-US" sz="3400" b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4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Стороны горизонта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600px-Compass_Rose_Russian_South.sv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90750" y="1268760"/>
            <a:ext cx="4762500" cy="47625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170</Words>
  <Application>Microsoft Office PowerPoint</Application>
  <PresentationFormat>Экран (4:3)</PresentationFormat>
  <Paragraphs>18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КОМПАС</vt:lpstr>
      <vt:lpstr>Слайд 2</vt:lpstr>
      <vt:lpstr>На пластине были обозначены страны света в виде циклических знаков Зодиака.</vt:lpstr>
      <vt:lpstr>Слайд 4</vt:lpstr>
      <vt:lpstr>Слайд 5</vt:lpstr>
      <vt:lpstr>Слайд 6</vt:lpstr>
      <vt:lpstr>Стороны горизонта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КОМПАС</dc:title>
  <dc:creator>BEST</dc:creator>
  <cp:lastModifiedBy>Дмитрий Каленюк</cp:lastModifiedBy>
  <cp:revision>9</cp:revision>
  <dcterms:created xsi:type="dcterms:W3CDTF">2016-10-31T14:09:51Z</dcterms:created>
  <dcterms:modified xsi:type="dcterms:W3CDTF">2016-10-31T15:12:09Z</dcterms:modified>
</cp:coreProperties>
</file>