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97" r:id="rId2"/>
    <p:sldId id="296" r:id="rId3"/>
    <p:sldId id="259" r:id="rId4"/>
    <p:sldId id="260" r:id="rId5"/>
    <p:sldId id="262" r:id="rId6"/>
    <p:sldId id="266" r:id="rId7"/>
    <p:sldId id="298" r:id="rId8"/>
    <p:sldId id="268" r:id="rId9"/>
    <p:sldId id="269" r:id="rId10"/>
    <p:sldId id="270" r:id="rId11"/>
    <p:sldId id="299" r:id="rId12"/>
    <p:sldId id="288" r:id="rId13"/>
    <p:sldId id="300" r:id="rId14"/>
    <p:sldId id="294" r:id="rId15"/>
  </p:sldIdLst>
  <p:sldSz cx="9144000" cy="6858000" type="screen4x3"/>
  <p:notesSz cx="6858000" cy="9144000"/>
  <p:custShowLst>
    <p:custShow name="Произвольный показ 1" id="0">
      <p:sldLst>
        <p:sld r:id="rId7"/>
        <p:sld r:id="rId9"/>
        <p:sld r:id="rId10"/>
      </p:sldLst>
    </p:custShow>
    <p:custShow name="Произвольный показ 2" id="1">
      <p:sldLst>
        <p:sld r:id="rId9"/>
        <p:sld r:id="rId10"/>
      </p:sldLst>
    </p:custShow>
    <p:custShow name="Произвольный показ 3" id="2">
      <p:sldLst>
        <p:sld r:id="rId11"/>
      </p:sldLst>
    </p:custShow>
    <p:custShow name="Произвольный показ 4" id="3">
      <p:sldLst/>
    </p:custShow>
    <p:custShow name="Произвольный показ 5" id="4">
      <p:sldLst/>
    </p:custShow>
  </p:custShowLst>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67" autoAdjust="0"/>
    <p:restoredTop sz="94660"/>
  </p:normalViewPr>
  <p:slideViewPr>
    <p:cSldViewPr>
      <p:cViewPr varScale="1">
        <p:scale>
          <a:sx n="92" d="100"/>
          <a:sy n="92" d="100"/>
        </p:scale>
        <p:origin x="-122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871DA53C-1881-49A6-81A4-93C95966F1AD}"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871DA53C-1881-49A6-81A4-93C95966F1A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1DA53C-1881-49A6-81A4-93C95966F1AD}"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871DA53C-1881-49A6-81A4-93C95966F1AD}"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slow">
    <p:fade/>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7" descr="slide-1-72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5054" y="0"/>
            <a:ext cx="9209054"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2" descr="герб"/>
          <p:cNvPicPr>
            <a:picLocks noChangeAspect="1" noChangeArrowheads="1"/>
          </p:cNvPicPr>
          <p:nvPr/>
        </p:nvPicPr>
        <p:blipFill>
          <a:blip r:embed="rId3"/>
          <a:srcRect/>
          <a:stretch>
            <a:fillRect/>
          </a:stretch>
        </p:blipFill>
        <p:spPr bwMode="auto">
          <a:xfrm>
            <a:off x="3348038" y="3933825"/>
            <a:ext cx="2665412" cy="2397125"/>
          </a:xfrm>
          <a:prstGeom prst="rect">
            <a:avLst/>
          </a:prstGeom>
          <a:noFill/>
        </p:spPr>
      </p:pic>
    </p:spTree>
    <p:extLst>
      <p:ext uri="{BB962C8B-B14F-4D97-AF65-F5344CB8AC3E}">
        <p14:creationId xmlns:p14="http://schemas.microsoft.com/office/powerpoint/2010/main" val="19240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p:cNvSpPr>
            <a:spLocks noGrp="1"/>
          </p:cNvSpPr>
          <p:nvPr>
            <p:ph type="title"/>
          </p:nvPr>
        </p:nvSpPr>
        <p:spPr>
          <a:xfrm>
            <a:off x="467544" y="476672"/>
            <a:ext cx="8229600" cy="2146250"/>
          </a:xfrm>
        </p:spPr>
        <p:txBody>
          <a:bodyPr>
            <a:noAutofit/>
          </a:bodyPr>
          <a:lstStyle/>
          <a:p>
            <a:r>
              <a:rPr lang="en-US" sz="2500" dirty="0" smtClean="0">
                <a:solidFill>
                  <a:srgbClr val="FFFF00"/>
                </a:solidFill>
                <a:effectLst>
                  <a:outerShdw blurRad="38100" dist="38100" dir="2700000" algn="tl">
                    <a:srgbClr val="000000">
                      <a:alpha val="43137"/>
                    </a:srgbClr>
                  </a:outerShdw>
                </a:effectLst>
              </a:rPr>
              <a:t>London is the capital of the United Kingdom, its economic, political and cultural center. It is one of the world's most important ports and one of the largest cities in the world. There are a lot of places of interest in London. </a:t>
            </a:r>
            <a:endParaRPr lang="ru-RU" sz="2500" dirty="0">
              <a:solidFill>
                <a:srgbClr val="FFFF00"/>
              </a:solidFill>
              <a:effectLst>
                <a:outerShdw blurRad="38100" dist="38100" dir="2700000" algn="tl">
                  <a:srgbClr val="000000">
                    <a:alpha val="43137"/>
                  </a:srgbClr>
                </a:outerShdw>
              </a:effectLst>
            </a:endParaRPr>
          </a:p>
        </p:txBody>
      </p:sp>
      <p:pic>
        <p:nvPicPr>
          <p:cNvPr id="13" name="Содержимое 12" descr="parliament.jpg"/>
          <p:cNvPicPr>
            <a:picLocks noGrp="1" noChangeAspect="1"/>
          </p:cNvPicPr>
          <p:nvPr>
            <p:ph idx="1"/>
          </p:nvPr>
        </p:nvPicPr>
        <p:blipFill>
          <a:blip r:embed="rId2" cstate="print"/>
          <a:stretch>
            <a:fillRect/>
          </a:stretch>
        </p:blipFill>
        <p:spPr>
          <a:xfrm>
            <a:off x="1547664" y="2564904"/>
            <a:ext cx="6278033" cy="4293096"/>
          </a:xfrm>
        </p:spPr>
      </p:pic>
    </p:spTree>
    <p:extLst>
      <p:ext uri="{BB962C8B-B14F-4D97-AF65-F5344CB8AC3E}">
        <p14:creationId xmlns:p14="http://schemas.microsoft.com/office/powerpoint/2010/main" val="3567993654"/>
      </p:ext>
    </p:extLst>
  </p:cSld>
  <p:clrMapOvr>
    <a:masterClrMapping/>
  </p:clrMapOvr>
  <p:transition advTm="45771"/>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p:txBody>
          <a:bodyPr/>
          <a:lstStyle/>
          <a:p>
            <a:endParaRPr lang="ru-RU"/>
          </a:p>
        </p:txBody>
      </p:sp>
      <p:pic>
        <p:nvPicPr>
          <p:cNvPr id="6148" name="Picture 4" descr="maps_London"/>
          <p:cNvPicPr>
            <a:picLocks noGrp="1" noChangeAspect="1" noChangeArrowheads="1"/>
          </p:cNvPicPr>
          <p:nvPr>
            <p:ph idx="1"/>
          </p:nvPr>
        </p:nvPicPr>
        <p:blipFill>
          <a:blip r:embed="rId2"/>
          <a:srcRect/>
          <a:stretch>
            <a:fillRect/>
          </a:stretch>
        </p:blipFill>
        <p:spPr>
          <a:xfrm>
            <a:off x="0" y="0"/>
            <a:ext cx="9144000" cy="6858000"/>
          </a:xfrm>
          <a:noFill/>
          <a:ln/>
        </p:spPr>
      </p:pic>
      <p:sp>
        <p:nvSpPr>
          <p:cNvPr id="6151" name="WordArt 7"/>
          <p:cNvSpPr>
            <a:spLocks noChangeArrowheads="1" noChangeShapeType="1" noTextEdit="1"/>
          </p:cNvSpPr>
          <p:nvPr/>
        </p:nvSpPr>
        <p:spPr bwMode="auto">
          <a:xfrm>
            <a:off x="395288" y="549275"/>
            <a:ext cx="8280400" cy="1511300"/>
          </a:xfrm>
          <a:prstGeom prst="rect">
            <a:avLst/>
          </a:prstGeom>
        </p:spPr>
        <p:txBody>
          <a:bodyPr wrap="none" fromWordArt="1">
            <a:prstTxWarp prst="textPlain">
              <a:avLst>
                <a:gd name="adj" fmla="val 50000"/>
              </a:avLst>
            </a:prstTxWarp>
          </a:bodyPr>
          <a:lstStyle/>
          <a:p>
            <a:pPr algn="ctr"/>
            <a:r>
              <a:rPr lang="en-US" sz="3600" b="1" kern="10" dirty="0">
                <a:ln w="19050">
                  <a:solidFill>
                    <a:srgbClr val="339966"/>
                  </a:solidFill>
                  <a:round/>
                  <a:headEnd/>
                  <a:tailEnd/>
                </a:ln>
                <a:solidFill>
                  <a:srgbClr val="FFFF00"/>
                </a:solidFill>
                <a:effectLst>
                  <a:outerShdw blurRad="38100" dist="38100" dir="2700000" algn="tl">
                    <a:srgbClr val="000000">
                      <a:alpha val="43137"/>
                    </a:srgbClr>
                  </a:outerShdw>
                </a:effectLst>
                <a:latin typeface="Arial"/>
                <a:cs typeface="Arial"/>
              </a:rPr>
              <a:t>London is the British capital and </a:t>
            </a:r>
          </a:p>
          <a:p>
            <a:pPr algn="ctr"/>
            <a:r>
              <a:rPr lang="en-US" sz="3600" b="1" kern="10" dirty="0">
                <a:ln w="19050">
                  <a:solidFill>
                    <a:srgbClr val="339966"/>
                  </a:solidFill>
                  <a:round/>
                  <a:headEnd/>
                  <a:tailEnd/>
                </a:ln>
                <a:solidFill>
                  <a:srgbClr val="FFFF00"/>
                </a:solidFill>
                <a:effectLst>
                  <a:outerShdw blurRad="38100" dist="38100" dir="2700000" algn="tl">
                    <a:srgbClr val="000000">
                      <a:alpha val="43137"/>
                    </a:srgbClr>
                  </a:outerShdw>
                </a:effectLst>
                <a:latin typeface="Arial"/>
                <a:cs typeface="Arial"/>
              </a:rPr>
              <a:t>one of the biggest cities in the world</a:t>
            </a:r>
            <a:r>
              <a:rPr lang="en-US" sz="3600" b="1" kern="10" dirty="0">
                <a:ln w="19050">
                  <a:solidFill>
                    <a:srgbClr val="339966"/>
                  </a:solidFill>
                  <a:round/>
                  <a:headEnd/>
                  <a:tailEnd/>
                </a:ln>
                <a:solidFill>
                  <a:srgbClr val="CCFFCC"/>
                </a:solidFill>
                <a:latin typeface="Arial"/>
                <a:cs typeface="Arial"/>
              </a:rPr>
              <a:t>. </a:t>
            </a:r>
            <a:endParaRPr lang="ru-RU" sz="3600" b="1" kern="10" dirty="0">
              <a:ln w="19050">
                <a:solidFill>
                  <a:srgbClr val="339966"/>
                </a:solidFill>
                <a:round/>
                <a:headEnd/>
                <a:tailEnd/>
              </a:ln>
              <a:solidFill>
                <a:srgbClr val="CCFFCC"/>
              </a:solidFill>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anim calcmode="lin" valueType="num">
                                      <p:cBhvr additive="base">
                                        <p:cTn id="7" dur="1000" fill="hold"/>
                                        <p:tgtEl>
                                          <p:spTgt spid="6151"/>
                                        </p:tgtEl>
                                        <p:attrNameLst>
                                          <p:attrName>ppt_x</p:attrName>
                                        </p:attrNameLst>
                                      </p:cBhvr>
                                      <p:tavLst>
                                        <p:tav tm="0">
                                          <p:val>
                                            <p:strVal val="#ppt_x"/>
                                          </p:val>
                                        </p:tav>
                                        <p:tav tm="100000">
                                          <p:val>
                                            <p:strVal val="#ppt_x"/>
                                          </p:val>
                                        </p:tav>
                                      </p:tavLst>
                                    </p:anim>
                                    <p:anim calcmode="lin" valueType="num">
                                      <p:cBhvr additive="base">
                                        <p:cTn id="8" dur="10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p:txBody>
          <a:bodyPr/>
          <a:lstStyle/>
          <a:p>
            <a:endParaRPr lang="ru-RU"/>
          </a:p>
        </p:txBody>
      </p:sp>
      <p:pic>
        <p:nvPicPr>
          <p:cNvPr id="7172" name="Picture 4" descr="Темза"/>
          <p:cNvPicPr>
            <a:picLocks noGrp="1" noChangeAspect="1" noChangeArrowheads="1"/>
          </p:cNvPicPr>
          <p:nvPr>
            <p:ph idx="1"/>
          </p:nvPr>
        </p:nvPicPr>
        <p:blipFill>
          <a:blip r:embed="rId2"/>
          <a:srcRect/>
          <a:stretch>
            <a:fillRect/>
          </a:stretch>
        </p:blipFill>
        <p:spPr>
          <a:xfrm>
            <a:off x="0" y="27384"/>
            <a:ext cx="9144000" cy="6858000"/>
          </a:xfrm>
          <a:noFill/>
          <a:ln/>
        </p:spPr>
      </p:pic>
      <p:sp>
        <p:nvSpPr>
          <p:cNvPr id="7175" name="WordArt 7"/>
          <p:cNvSpPr>
            <a:spLocks noChangeArrowheads="1" noChangeShapeType="1" noTextEdit="1"/>
          </p:cNvSpPr>
          <p:nvPr/>
        </p:nvSpPr>
        <p:spPr bwMode="auto">
          <a:xfrm>
            <a:off x="179388" y="476250"/>
            <a:ext cx="8424862" cy="1439863"/>
          </a:xfrm>
          <a:prstGeom prst="rect">
            <a:avLst/>
          </a:prstGeom>
        </p:spPr>
        <p:txBody>
          <a:bodyPr wrap="none" fromWordArt="1">
            <a:prstTxWarp prst="textPlain">
              <a:avLst>
                <a:gd name="adj" fmla="val 50000"/>
              </a:avLst>
            </a:prstTxWarp>
          </a:bodyPr>
          <a:lstStyle/>
          <a:p>
            <a:pPr algn="ctr"/>
            <a:r>
              <a:rPr lang="en-US" sz="3600" b="1"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London is situated upon both banks of the </a:t>
            </a:r>
          </a:p>
          <a:p>
            <a:pPr algn="ctr"/>
            <a:r>
              <a:rPr lang="en-US" sz="3600" b="1"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River Thames, it is the largest city in </a:t>
            </a:r>
            <a:r>
              <a:rPr lang="en-US" sz="3600" b="1" kern="10" dirty="0" smtClean="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Britain</a:t>
            </a:r>
            <a:r>
              <a:rPr lang="ru-RU" sz="3600" b="1" kern="10" dirty="0" smtClean="0">
                <a:ln w="9525">
                  <a:solidFill>
                    <a:srgbClr val="000000"/>
                  </a:solidFill>
                  <a:round/>
                  <a:headEnd/>
                  <a:tailEnd/>
                </a:ln>
                <a:solidFill>
                  <a:srgbClr val="FFFFFF"/>
                </a:solidFill>
                <a:latin typeface="Arial"/>
                <a:cs typeface="Arial"/>
              </a:rPr>
              <a:t>.</a:t>
            </a:r>
            <a:r>
              <a:rPr lang="en-US" sz="3600" b="1" kern="10" dirty="0" smtClean="0">
                <a:ln w="9525">
                  <a:solidFill>
                    <a:srgbClr val="000000"/>
                  </a:solidFill>
                  <a:round/>
                  <a:headEnd/>
                  <a:tailEnd/>
                </a:ln>
                <a:solidFill>
                  <a:srgbClr val="FFFFFF"/>
                </a:solidFill>
                <a:latin typeface="Arial"/>
                <a:cs typeface="Arial"/>
              </a:rPr>
              <a:t>.</a:t>
            </a:r>
            <a:endParaRPr lang="ru-RU" sz="3600" b="1" kern="10" dirty="0">
              <a:ln w="9525">
                <a:solidFill>
                  <a:srgbClr val="000000"/>
                </a:solidFill>
                <a:round/>
                <a:headEnd/>
                <a:tailEnd/>
              </a:ln>
              <a:solidFill>
                <a:srgbClr val="FFFFFF"/>
              </a:solidFill>
              <a:latin typeface="Arial"/>
              <a:cs typeface="Arial"/>
            </a:endParaRPr>
          </a:p>
        </p:txBody>
      </p:sp>
      <p:sp>
        <p:nvSpPr>
          <p:cNvPr id="7176" name="WordArt 8"/>
          <p:cNvSpPr>
            <a:spLocks noChangeArrowheads="1" noChangeShapeType="1" noTextEdit="1"/>
          </p:cNvSpPr>
          <p:nvPr/>
        </p:nvSpPr>
        <p:spPr bwMode="auto">
          <a:xfrm>
            <a:off x="2195513" y="2276475"/>
            <a:ext cx="4433887" cy="935038"/>
          </a:xfrm>
          <a:prstGeom prst="rect">
            <a:avLst/>
          </a:prstGeom>
        </p:spPr>
        <p:txBody>
          <a:bodyPr wrap="none" fromWordArt="1">
            <a:prstTxWarp prst="textPlain">
              <a:avLst>
                <a:gd name="adj" fmla="val 50000"/>
              </a:avLst>
            </a:prstTxWarp>
          </a:bodyPr>
          <a:lstStyle/>
          <a:p>
            <a:pPr algn="ctr"/>
            <a:endParaRPr lang="ru-RU" sz="3600" b="1" kern="10" dirty="0">
              <a:ln w="9525">
                <a:solidFill>
                  <a:srgbClr val="000000"/>
                </a:solidFill>
                <a:round/>
                <a:headEnd/>
                <a:tailEnd/>
              </a:ln>
              <a:solidFill>
                <a:srgbClr val="FFFFFF"/>
              </a:solidFill>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5"/>
                                        </p:tgtEl>
                                        <p:attrNameLst>
                                          <p:attrName>style.visibility</p:attrName>
                                        </p:attrNameLst>
                                      </p:cBhvr>
                                      <p:to>
                                        <p:strVal val="visible"/>
                                      </p:to>
                                    </p:set>
                                    <p:animEffect transition="in" filter="fade">
                                      <p:cBhvr>
                                        <p:cTn id="7" dur="2000"/>
                                        <p:tgtEl>
                                          <p:spTgt spid="71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7176"/>
                                        </p:tgtEl>
                                        <p:attrNameLst>
                                          <p:attrName>style.visibility</p:attrName>
                                        </p:attrNameLst>
                                      </p:cBhvr>
                                      <p:to>
                                        <p:strVal val="visible"/>
                                      </p:to>
                                    </p:set>
                                    <p:animEffect transition="in" filter="fade">
                                      <p:cBhvr>
                                        <p:cTn id="12" dur="100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p:bldP spid="71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6" name="Rectangle 12"/>
          <p:cNvSpPr>
            <a:spLocks noGrp="1" noChangeArrowheads="1"/>
          </p:cNvSpPr>
          <p:nvPr>
            <p:ph type="title"/>
          </p:nvPr>
        </p:nvSpPr>
        <p:spPr/>
        <p:txBody>
          <a:bodyPr>
            <a:normAutofit fontScale="90000"/>
          </a:bodyPr>
          <a:lstStyle/>
          <a:p>
            <a:r>
              <a:rPr lang="en-US" sz="4000">
                <a:effectLst>
                  <a:outerShdw blurRad="38100" dist="38100" dir="2700000" algn="tl">
                    <a:srgbClr val="C0C0C0"/>
                  </a:outerShdw>
                </a:effectLst>
              </a:rPr>
              <a:t/>
            </a:r>
            <a:br>
              <a:rPr lang="en-US" sz="4000">
                <a:effectLst>
                  <a:outerShdw blurRad="38100" dist="38100" dir="2700000" algn="tl">
                    <a:srgbClr val="C0C0C0"/>
                  </a:outerShdw>
                </a:effectLst>
              </a:rPr>
            </a:br>
            <a:r>
              <a:rPr lang="en-US" sz="3600">
                <a:effectLst>
                  <a:outerShdw blurRad="38100" dist="38100" dir="2700000" algn="tl">
                    <a:srgbClr val="C0C0C0"/>
                  </a:outerShdw>
                </a:effectLst>
              </a:rPr>
              <a:t>It consists of three parts: </a:t>
            </a:r>
            <a:br>
              <a:rPr lang="en-US" sz="3600">
                <a:effectLst>
                  <a:outerShdw blurRad="38100" dist="38100" dir="2700000" algn="tl">
                    <a:srgbClr val="C0C0C0"/>
                  </a:outerShdw>
                </a:effectLst>
              </a:rPr>
            </a:br>
            <a:r>
              <a:rPr lang="en-US" sz="3600">
                <a:effectLst>
                  <a:outerShdw blurRad="38100" dist="38100" dir="2700000" algn="tl">
                    <a:srgbClr val="C0C0C0"/>
                  </a:outerShdw>
                </a:effectLst>
              </a:rPr>
              <a:t>the City of London, the West End </a:t>
            </a:r>
            <a:br>
              <a:rPr lang="en-US" sz="3600">
                <a:effectLst>
                  <a:outerShdw blurRad="38100" dist="38100" dir="2700000" algn="tl">
                    <a:srgbClr val="C0C0C0"/>
                  </a:outerShdw>
                </a:effectLst>
              </a:rPr>
            </a:br>
            <a:r>
              <a:rPr lang="en-US" sz="3600">
                <a:effectLst>
                  <a:outerShdw blurRad="38100" dist="38100" dir="2700000" algn="tl">
                    <a:srgbClr val="C0C0C0"/>
                  </a:outerShdw>
                </a:effectLst>
              </a:rPr>
              <a:t>and the East End.</a:t>
            </a:r>
            <a:endParaRPr lang="ru-RU" sz="3600">
              <a:effectLst>
                <a:outerShdw blurRad="38100" dist="38100" dir="2700000" algn="tl">
                  <a:srgbClr val="C0C0C0"/>
                </a:outerShdw>
              </a:effectLst>
            </a:endParaRPr>
          </a:p>
        </p:txBody>
      </p:sp>
      <p:pic>
        <p:nvPicPr>
          <p:cNvPr id="16388" name="Picture 4" descr="london_map-2"/>
          <p:cNvPicPr>
            <a:picLocks noGrp="1" noChangeAspect="1" noChangeArrowheads="1"/>
          </p:cNvPicPr>
          <p:nvPr>
            <p:ph sz="half" idx="1"/>
          </p:nvPr>
        </p:nvPicPr>
        <p:blipFill>
          <a:blip r:embed="rId2"/>
          <a:srcRect/>
          <a:stretch>
            <a:fillRect/>
          </a:stretch>
        </p:blipFill>
        <p:spPr>
          <a:xfrm>
            <a:off x="0" y="0"/>
            <a:ext cx="9144000" cy="6858000"/>
          </a:xfrm>
          <a:noFill/>
          <a:ln/>
        </p:spPr>
      </p:pic>
      <p:pic>
        <p:nvPicPr>
          <p:cNvPr id="16395" name="Picture 11" descr="001"/>
          <p:cNvPicPr>
            <a:picLocks noGrp="1" noChangeAspect="1" noChangeArrowheads="1"/>
          </p:cNvPicPr>
          <p:nvPr>
            <p:ph sz="half" idx="2"/>
          </p:nvPr>
        </p:nvPicPr>
        <p:blipFill>
          <a:blip r:embed="rId3"/>
          <a:srcRect/>
          <a:stretch>
            <a:fillRect/>
          </a:stretch>
        </p:blipFill>
        <p:spPr>
          <a:xfrm rot="832813">
            <a:off x="244475" y="3263900"/>
            <a:ext cx="2736850" cy="1870075"/>
          </a:xfrm>
          <a:noFill/>
          <a:ln/>
        </p:spPr>
      </p:pic>
      <p:pic>
        <p:nvPicPr>
          <p:cNvPr id="16398" name="Picture 14" descr="001"/>
          <p:cNvPicPr>
            <a:picLocks noChangeAspect="1" noChangeArrowheads="1"/>
          </p:cNvPicPr>
          <p:nvPr/>
        </p:nvPicPr>
        <p:blipFill>
          <a:blip r:embed="rId3"/>
          <a:srcRect/>
          <a:stretch>
            <a:fillRect/>
          </a:stretch>
        </p:blipFill>
        <p:spPr bwMode="auto">
          <a:xfrm rot="832813">
            <a:off x="2555875" y="1196975"/>
            <a:ext cx="3671888" cy="2508250"/>
          </a:xfrm>
          <a:prstGeom prst="rect">
            <a:avLst/>
          </a:prstGeom>
          <a:noFill/>
          <a:ln w="9525">
            <a:noFill/>
            <a:miter lim="800000"/>
            <a:headEnd/>
            <a:tailEnd/>
          </a:ln>
        </p:spPr>
      </p:pic>
      <p:pic>
        <p:nvPicPr>
          <p:cNvPr id="16399" name="Picture 15" descr="001"/>
          <p:cNvPicPr>
            <a:picLocks noChangeAspect="1" noChangeArrowheads="1"/>
          </p:cNvPicPr>
          <p:nvPr/>
        </p:nvPicPr>
        <p:blipFill>
          <a:blip r:embed="rId3"/>
          <a:srcRect/>
          <a:stretch>
            <a:fillRect/>
          </a:stretch>
        </p:blipFill>
        <p:spPr bwMode="auto">
          <a:xfrm rot="832813">
            <a:off x="6346825" y="3341688"/>
            <a:ext cx="2771775" cy="18923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96"/>
                                        </p:tgtEl>
                                        <p:attrNameLst>
                                          <p:attrName>style.visibility</p:attrName>
                                        </p:attrNameLst>
                                      </p:cBhvr>
                                      <p:to>
                                        <p:strVal val="visible"/>
                                      </p:to>
                                    </p:set>
                                    <p:animEffect transition="in" filter="fade">
                                      <p:cBhvr>
                                        <p:cTn id="7" dur="2000"/>
                                        <p:tgtEl>
                                          <p:spTgt spid="163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0"/>
                                        <p:tgtEl>
                                          <p:spTgt spid="16396"/>
                                        </p:tgtEl>
                                      </p:cBhvr>
                                    </p:animEffect>
                                    <p:set>
                                      <p:cBhvr>
                                        <p:cTn id="12" dur="1" fill="hold">
                                          <p:stCondLst>
                                            <p:cond delay="1999"/>
                                          </p:stCondLst>
                                        </p:cTn>
                                        <p:tgtEl>
                                          <p:spTgt spid="1639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6395"/>
                                        </p:tgtEl>
                                        <p:attrNameLst>
                                          <p:attrName>style.visibility</p:attrName>
                                        </p:attrNameLst>
                                      </p:cBhvr>
                                      <p:to>
                                        <p:strVal val="visible"/>
                                      </p:to>
                                    </p:set>
                                    <p:animEffect transition="in" filter="wedge">
                                      <p:cBhvr>
                                        <p:cTn id="17" dur="2000"/>
                                        <p:tgtEl>
                                          <p:spTgt spid="16395"/>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16398"/>
                                        </p:tgtEl>
                                        <p:attrNameLst>
                                          <p:attrName>style.visibility</p:attrName>
                                        </p:attrNameLst>
                                      </p:cBhvr>
                                      <p:to>
                                        <p:strVal val="visible"/>
                                      </p:to>
                                    </p:set>
                                    <p:animEffect transition="in" filter="wedge">
                                      <p:cBhvr>
                                        <p:cTn id="22" dur="2000"/>
                                        <p:tgtEl>
                                          <p:spTgt spid="16398"/>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16399"/>
                                        </p:tgtEl>
                                        <p:attrNameLst>
                                          <p:attrName>style.visibility</p:attrName>
                                        </p:attrNameLst>
                                      </p:cBhvr>
                                      <p:to>
                                        <p:strVal val="visible"/>
                                      </p:to>
                                    </p:set>
                                    <p:animEffect transition="in" filter="wedge">
                                      <p:cBhvr>
                                        <p:cTn id="27" dur="2000"/>
                                        <p:tgtEl>
                                          <p:spTgt spid="16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6" grpId="0"/>
      <p:bldP spid="1639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5"/>
          <p:cNvSpPr>
            <a:spLocks noGrp="1" noChangeArrowheads="1"/>
          </p:cNvSpPr>
          <p:nvPr>
            <p:ph type="title"/>
          </p:nvPr>
        </p:nvSpPr>
        <p:spPr/>
        <p:txBody>
          <a:bodyPr/>
          <a:lstStyle/>
          <a:p>
            <a:endParaRPr lang="ru-RU"/>
          </a:p>
        </p:txBody>
      </p:sp>
      <p:pic>
        <p:nvPicPr>
          <p:cNvPr id="24580" name="Picture 4" descr="1-4"/>
          <p:cNvPicPr>
            <a:picLocks noGrp="1" noChangeAspect="1" noChangeArrowheads="1"/>
          </p:cNvPicPr>
          <p:nvPr>
            <p:ph idx="1"/>
          </p:nvPr>
        </p:nvPicPr>
        <p:blipFill>
          <a:blip r:embed="rId2"/>
          <a:srcRect/>
          <a:stretch>
            <a:fillRect/>
          </a:stretch>
        </p:blipFill>
        <p:spPr>
          <a:xfrm>
            <a:off x="0" y="0"/>
            <a:ext cx="9144000" cy="6858000"/>
          </a:xfrm>
          <a:noFill/>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52736"/>
          </a:xfrm>
        </p:spPr>
        <p:txBody>
          <a:bodyPr/>
          <a:lstStyle/>
          <a:p>
            <a:endParaRPr lang="ru-RU" dirty="0">
              <a:solidFill>
                <a:srgbClr val="FFC000"/>
              </a:solidFill>
              <a:effectLst/>
              <a:latin typeface="Arial" panose="020B0604020202020204" pitchFamily="34" charset="0"/>
              <a:cs typeface="Arial" panose="020B0604020202020204" pitchFamily="34" charset="0"/>
            </a:endParaRPr>
          </a:p>
        </p:txBody>
      </p:sp>
      <p:pic>
        <p:nvPicPr>
          <p:cNvPr id="4" name="Picture 7" descr="london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360023"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Прямоугольник 4"/>
          <p:cNvSpPr/>
          <p:nvPr/>
        </p:nvSpPr>
        <p:spPr>
          <a:xfrm>
            <a:off x="323528" y="836712"/>
            <a:ext cx="5472608" cy="723275"/>
          </a:xfrm>
          <a:prstGeom prst="rect">
            <a:avLst/>
          </a:prstGeom>
        </p:spPr>
        <p:txBody>
          <a:bodyPr wrap="square">
            <a:spAutoFit/>
          </a:bodyPr>
          <a:lstStyle/>
          <a:p>
            <a:r>
              <a:rPr lang="en-US" altLang="ru-RU" sz="41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Buckingham Palace</a:t>
            </a:r>
            <a:endParaRPr lang="ru-RU" sz="41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9452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6" name="Rectangle 8"/>
          <p:cNvSpPr>
            <a:spLocks noGrp="1" noChangeArrowheads="1"/>
          </p:cNvSpPr>
          <p:nvPr>
            <p:ph type="title"/>
          </p:nvPr>
        </p:nvSpPr>
        <p:spPr/>
        <p:txBody>
          <a:bodyPr/>
          <a:lstStyle/>
          <a:p>
            <a:endParaRPr lang="ru-RU"/>
          </a:p>
        </p:txBody>
      </p:sp>
      <p:pic>
        <p:nvPicPr>
          <p:cNvPr id="32780" name="Picture 12" descr="1-4"/>
          <p:cNvPicPr>
            <a:picLocks noGrp="1" noChangeAspect="1" noChangeArrowheads="1"/>
          </p:cNvPicPr>
          <p:nvPr>
            <p:ph sz="half" idx="1"/>
          </p:nvPr>
        </p:nvPicPr>
        <p:blipFill>
          <a:blip r:embed="rId2"/>
          <a:srcRect/>
          <a:stretch>
            <a:fillRect/>
          </a:stretch>
        </p:blipFill>
        <p:spPr>
          <a:xfrm>
            <a:off x="0" y="0"/>
            <a:ext cx="9144000" cy="6858000"/>
          </a:xfrm>
        </p:spPr>
      </p:pic>
      <p:pic>
        <p:nvPicPr>
          <p:cNvPr id="32775" name="Picture 7" descr="kensington-gardens"/>
          <p:cNvPicPr>
            <a:picLocks noGrp="1" noChangeAspect="1" noChangeArrowheads="1"/>
          </p:cNvPicPr>
          <p:nvPr>
            <p:ph sz="half" idx="2"/>
          </p:nvPr>
        </p:nvPicPr>
        <p:blipFill>
          <a:blip r:embed="rId3"/>
          <a:srcRect/>
          <a:stretch>
            <a:fillRect/>
          </a:stretch>
        </p:blipFill>
        <p:spPr>
          <a:xfrm>
            <a:off x="0" y="0"/>
            <a:ext cx="9144000" cy="6918325"/>
          </a:xfrm>
          <a:noFill/>
          <a:ln/>
        </p:spPr>
      </p:pic>
      <p:sp>
        <p:nvSpPr>
          <p:cNvPr id="32778" name="WordArt 10"/>
          <p:cNvSpPr>
            <a:spLocks noChangeArrowheads="1" noChangeShapeType="1" noTextEdit="1"/>
          </p:cNvSpPr>
          <p:nvPr/>
        </p:nvSpPr>
        <p:spPr bwMode="auto">
          <a:xfrm>
            <a:off x="1692275" y="5876925"/>
            <a:ext cx="5765800" cy="739775"/>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Kensington Gardens</a:t>
            </a:r>
            <a:endParaRPr lang="ru-RU"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fade">
                                      <p:cBhvr>
                                        <p:cTn id="7" dur="1000"/>
                                        <p:tgtEl>
                                          <p:spTgt spid="327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8"/>
                                        </p:tgtEl>
                                        <p:attrNameLst>
                                          <p:attrName>style.visibility</p:attrName>
                                        </p:attrNameLst>
                                      </p:cBhvr>
                                      <p:to>
                                        <p:strVal val="visible"/>
                                      </p:to>
                                    </p:set>
                                    <p:animEffect transition="in" filter="fade">
                                      <p:cBhvr>
                                        <p:cTn id="12" dur="1000"/>
                                        <p:tgtEl>
                                          <p:spTgt spid="327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1000"/>
                                        <p:tgtEl>
                                          <p:spTgt spid="32778"/>
                                        </p:tgtEl>
                                      </p:cBhvr>
                                    </p:animEffect>
                                    <p:set>
                                      <p:cBhvr>
                                        <p:cTn id="17" dur="1" fill="hold">
                                          <p:stCondLst>
                                            <p:cond delay="999"/>
                                          </p:stCondLst>
                                        </p:cTn>
                                        <p:tgtEl>
                                          <p:spTgt spid="3277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2.5E-6 -4.81481E-6 L 1.59861 -1.64861 " pathEditMode="relative" ptsTypes="AA">
                                      <p:cBhvr>
                                        <p:cTn id="21" dur="2000" fill="hold"/>
                                        <p:tgtEl>
                                          <p:spTgt spid="3277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8" grpId="0"/>
      <p:bldP spid="32778"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0" name="Rectangle 8"/>
          <p:cNvSpPr>
            <a:spLocks noGrp="1" noChangeArrowheads="1"/>
          </p:cNvSpPr>
          <p:nvPr>
            <p:ph type="title"/>
          </p:nvPr>
        </p:nvSpPr>
        <p:spPr/>
        <p:txBody>
          <a:bodyPr/>
          <a:lstStyle/>
          <a:p>
            <a:endParaRPr lang="ru-RU"/>
          </a:p>
        </p:txBody>
      </p:sp>
      <p:pic>
        <p:nvPicPr>
          <p:cNvPr id="33796" name="Picture 4" descr="1-4"/>
          <p:cNvPicPr>
            <a:picLocks noGrp="1" noChangeAspect="1" noChangeArrowheads="1"/>
          </p:cNvPicPr>
          <p:nvPr>
            <p:ph sz="half" idx="1"/>
          </p:nvPr>
        </p:nvPicPr>
        <p:blipFill>
          <a:blip r:embed="rId2"/>
          <a:srcRect/>
          <a:stretch>
            <a:fillRect/>
          </a:stretch>
        </p:blipFill>
        <p:spPr>
          <a:xfrm>
            <a:off x="0" y="0"/>
            <a:ext cx="9144000" cy="6859588"/>
          </a:xfrm>
          <a:noFill/>
          <a:ln/>
        </p:spPr>
      </p:pic>
      <p:pic>
        <p:nvPicPr>
          <p:cNvPr id="33799" name="Picture 7" descr="stjamespark333 St"/>
          <p:cNvPicPr>
            <a:picLocks noGrp="1" noChangeAspect="1" noChangeArrowheads="1"/>
          </p:cNvPicPr>
          <p:nvPr>
            <p:ph sz="half" idx="2"/>
          </p:nvPr>
        </p:nvPicPr>
        <p:blipFill>
          <a:blip r:embed="rId3"/>
          <a:srcRect/>
          <a:stretch>
            <a:fillRect/>
          </a:stretch>
        </p:blipFill>
        <p:spPr>
          <a:xfrm>
            <a:off x="0" y="0"/>
            <a:ext cx="9144000" cy="6858000"/>
          </a:xfrm>
          <a:noFill/>
          <a:ln/>
        </p:spPr>
      </p:pic>
      <p:sp>
        <p:nvSpPr>
          <p:cNvPr id="33802" name="WordArt 10"/>
          <p:cNvSpPr>
            <a:spLocks noChangeArrowheads="1" noChangeShapeType="1" noTextEdit="1"/>
          </p:cNvSpPr>
          <p:nvPr/>
        </p:nvSpPr>
        <p:spPr bwMode="auto">
          <a:xfrm>
            <a:off x="1835150" y="5516563"/>
            <a:ext cx="5446713" cy="884237"/>
          </a:xfrm>
          <a:prstGeom prst="rect">
            <a:avLst/>
          </a:prstGeom>
        </p:spPr>
        <p:txBody>
          <a:bodyPr wrap="none" fromWordArt="1">
            <a:prstTxWarp prst="textPlain">
              <a:avLst>
                <a:gd name="adj" fmla="val 50000"/>
              </a:avLst>
            </a:prstTxWarp>
          </a:bodyPr>
          <a:lstStyle/>
          <a:p>
            <a:pPr algn="ctr"/>
            <a:r>
              <a:rPr lang="en-US" sz="3600" kern="10" dirty="0" err="1">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St.James's</a:t>
            </a:r>
            <a:r>
              <a:rPr lang="en-US"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 Park</a:t>
            </a:r>
            <a:endParaRPr lang="ru-RU"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9"/>
                                        </p:tgtEl>
                                        <p:attrNameLst>
                                          <p:attrName>style.visibility</p:attrName>
                                        </p:attrNameLst>
                                      </p:cBhvr>
                                      <p:to>
                                        <p:strVal val="visible"/>
                                      </p:to>
                                    </p:set>
                                    <p:animEffect transition="in" filter="fade">
                                      <p:cBhvr>
                                        <p:cTn id="7" dur="2000"/>
                                        <p:tgtEl>
                                          <p:spTgt spid="337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802"/>
                                        </p:tgtEl>
                                        <p:attrNameLst>
                                          <p:attrName>style.visibility</p:attrName>
                                        </p:attrNameLst>
                                      </p:cBhvr>
                                      <p:to>
                                        <p:strVal val="visible"/>
                                      </p:to>
                                    </p:set>
                                    <p:animEffect transition="in" filter="fade">
                                      <p:cBhvr>
                                        <p:cTn id="12" dur="1000"/>
                                        <p:tgtEl>
                                          <p:spTgt spid="338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1000"/>
                                        <p:tgtEl>
                                          <p:spTgt spid="33802"/>
                                        </p:tgtEl>
                                      </p:cBhvr>
                                    </p:animEffect>
                                    <p:set>
                                      <p:cBhvr>
                                        <p:cTn id="17" dur="1" fill="hold">
                                          <p:stCondLst>
                                            <p:cond delay="999"/>
                                          </p:stCondLst>
                                        </p:cTn>
                                        <p:tgtEl>
                                          <p:spTgt spid="3380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0" presetClass="path" presetSubtype="0" accel="50000" decel="50000" fill="hold" nodeType="clickEffect">
                                  <p:stCondLst>
                                    <p:cond delay="0"/>
                                  </p:stCondLst>
                                  <p:childTnLst>
                                    <p:animMotion origin="layout" path="M 2.5E-6 4.81481E-6 L -1.13403 1.22847 " pathEditMode="relative" ptsTypes="AA">
                                      <p:cBhvr>
                                        <p:cTn id="21" dur="2000" fill="hold"/>
                                        <p:tgtEl>
                                          <p:spTgt spid="3379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2" grpId="0"/>
      <p:bldP spid="3380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5"/>
          <p:cNvSpPr>
            <a:spLocks noGrp="1" noChangeArrowheads="1"/>
          </p:cNvSpPr>
          <p:nvPr>
            <p:ph type="title"/>
          </p:nvPr>
        </p:nvSpPr>
        <p:spPr/>
        <p:txBody>
          <a:bodyPr/>
          <a:lstStyle/>
          <a:p>
            <a:endParaRPr lang="ru-RU"/>
          </a:p>
        </p:txBody>
      </p:sp>
      <p:pic>
        <p:nvPicPr>
          <p:cNvPr id="45060" name="Picture 4" descr="QueensResidence"/>
          <p:cNvPicPr>
            <a:picLocks noGrp="1" noChangeAspect="1" noChangeArrowheads="1"/>
          </p:cNvPicPr>
          <p:nvPr>
            <p:ph idx="1"/>
          </p:nvPr>
        </p:nvPicPr>
        <p:blipFill>
          <a:blip r:embed="rId2"/>
          <a:srcRect/>
          <a:stretch>
            <a:fillRect/>
          </a:stretch>
        </p:blipFill>
        <p:spPr>
          <a:xfrm>
            <a:off x="0" y="0"/>
            <a:ext cx="9144000" cy="7029450"/>
          </a:xfrm>
          <a:noFill/>
          <a:ln/>
        </p:spPr>
      </p:pic>
      <p:sp>
        <p:nvSpPr>
          <p:cNvPr id="45063" name="WordArt 7"/>
          <p:cNvSpPr>
            <a:spLocks noChangeArrowheads="1" noChangeShapeType="1" noTextEdit="1"/>
          </p:cNvSpPr>
          <p:nvPr/>
        </p:nvSpPr>
        <p:spPr bwMode="auto">
          <a:xfrm>
            <a:off x="1331913" y="549275"/>
            <a:ext cx="6624637" cy="792163"/>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The Queen's Residence </a:t>
            </a:r>
            <a:endParaRPr lang="ru-RU"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endParaRPr>
          </a:p>
        </p:txBody>
      </p:sp>
      <p:sp>
        <p:nvSpPr>
          <p:cNvPr id="45064" name="WordArt 8"/>
          <p:cNvSpPr>
            <a:spLocks noChangeArrowheads="1" noChangeShapeType="1" noTextEdit="1"/>
          </p:cNvSpPr>
          <p:nvPr/>
        </p:nvSpPr>
        <p:spPr bwMode="auto">
          <a:xfrm>
            <a:off x="539750" y="5084763"/>
            <a:ext cx="7848600" cy="144145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FF"/>
                </a:solidFill>
                <a:latin typeface="Arial"/>
                <a:cs typeface="Arial"/>
              </a:rPr>
              <a:t>The Queen's Residence was built in </a:t>
            </a:r>
          </a:p>
          <a:p>
            <a:pPr algn="ctr"/>
            <a:r>
              <a:rPr lang="en-US" sz="3600" kern="10">
                <a:ln w="9525">
                  <a:solidFill>
                    <a:srgbClr val="000000"/>
                  </a:solidFill>
                  <a:round/>
                  <a:headEnd/>
                  <a:tailEnd/>
                </a:ln>
                <a:solidFill>
                  <a:srgbClr val="FFFFFF"/>
                </a:solidFill>
                <a:latin typeface="Arial"/>
                <a:cs typeface="Arial"/>
              </a:rPr>
              <a:t>1870 for Samuel Barnard, a vice president </a:t>
            </a:r>
          </a:p>
          <a:p>
            <a:pPr algn="ctr"/>
            <a:r>
              <a:rPr lang="en-US" sz="3600" kern="10">
                <a:ln w="9525">
                  <a:solidFill>
                    <a:srgbClr val="000000"/>
                  </a:solidFill>
                  <a:round/>
                  <a:headEnd/>
                  <a:tailEnd/>
                </a:ln>
                <a:solidFill>
                  <a:srgbClr val="FFFFFF"/>
                </a:solidFill>
                <a:latin typeface="Arial"/>
                <a:cs typeface="Arial"/>
              </a:rPr>
              <a:t>of the Paper Company. </a:t>
            </a:r>
            <a:endParaRPr lang="ru-RU" sz="3600" kern="10">
              <a:ln w="9525">
                <a:solidFill>
                  <a:srgbClr val="000000"/>
                </a:solidFill>
                <a:round/>
                <a:headEnd/>
                <a:tailEnd/>
              </a:ln>
              <a:solidFill>
                <a:srgbClr val="FFFFFF"/>
              </a:solidFill>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063"/>
                                        </p:tgtEl>
                                        <p:attrNameLst>
                                          <p:attrName>style.visibility</p:attrName>
                                        </p:attrNameLst>
                                      </p:cBhvr>
                                      <p:to>
                                        <p:strVal val="visible"/>
                                      </p:to>
                                    </p:set>
                                    <p:animEffect transition="in" filter="fade">
                                      <p:cBhvr>
                                        <p:cTn id="7" dur="2000"/>
                                        <p:tgtEl>
                                          <p:spTgt spid="450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5064"/>
                                        </p:tgtEl>
                                        <p:attrNameLst>
                                          <p:attrName>style.visibility</p:attrName>
                                        </p:attrNameLst>
                                      </p:cBhvr>
                                      <p:to>
                                        <p:strVal val="visible"/>
                                      </p:to>
                                    </p:set>
                                    <p:animEffect transition="in" filter="fade">
                                      <p:cBhvr>
                                        <p:cTn id="12" dur="2000"/>
                                        <p:tgtEl>
                                          <p:spTgt spid="45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3" grpId="0"/>
      <p:bldP spid="4506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1008112"/>
          </a:xfrm>
        </p:spPr>
        <p:txBody>
          <a:bodyPr>
            <a:normAutofit/>
          </a:bodyPr>
          <a:lstStyle/>
          <a:p>
            <a:endParaRPr lang="ru-RU"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7" descr="place-names-102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692" y="28949"/>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Прямоугольник 4"/>
          <p:cNvSpPr/>
          <p:nvPr/>
        </p:nvSpPr>
        <p:spPr>
          <a:xfrm>
            <a:off x="251520" y="332656"/>
            <a:ext cx="8640959" cy="707886"/>
          </a:xfrm>
          <a:prstGeom prst="rect">
            <a:avLst/>
          </a:prstGeom>
        </p:spPr>
        <p:txBody>
          <a:bodyPr wrap="square">
            <a:spAutoFit/>
          </a:bodyPr>
          <a:lstStyle/>
          <a:p>
            <a:pPr algn="ctr"/>
            <a:r>
              <a:rPr lang="en-US" altLang="ru-RU" sz="40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Westminster Palace and Big Ben</a:t>
            </a:r>
            <a:endParaRPr lang="ru-RU" sz="40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3657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5"/>
          <p:cNvSpPr>
            <a:spLocks noGrp="1" noChangeArrowheads="1"/>
          </p:cNvSpPr>
          <p:nvPr>
            <p:ph type="title"/>
          </p:nvPr>
        </p:nvSpPr>
        <p:spPr/>
        <p:txBody>
          <a:bodyPr/>
          <a:lstStyle/>
          <a:p>
            <a:endParaRPr lang="ru-RU"/>
          </a:p>
        </p:txBody>
      </p:sp>
      <p:pic>
        <p:nvPicPr>
          <p:cNvPr id="74756" name="Picture 4" descr="Трафальгарская площадь"/>
          <p:cNvPicPr>
            <a:picLocks noGrp="1" noChangeAspect="1" noChangeArrowheads="1"/>
          </p:cNvPicPr>
          <p:nvPr>
            <p:ph idx="1"/>
          </p:nvPr>
        </p:nvPicPr>
        <p:blipFill>
          <a:blip r:embed="rId2"/>
          <a:srcRect/>
          <a:stretch>
            <a:fillRect/>
          </a:stretch>
        </p:blipFill>
        <p:spPr>
          <a:xfrm>
            <a:off x="0" y="0"/>
            <a:ext cx="9144000" cy="7100888"/>
          </a:xfrm>
          <a:noFill/>
          <a:ln/>
        </p:spPr>
      </p:pic>
      <p:sp>
        <p:nvSpPr>
          <p:cNvPr id="74759" name="WordArt 7"/>
          <p:cNvSpPr>
            <a:spLocks noChangeArrowheads="1" noChangeShapeType="1" noTextEdit="1"/>
          </p:cNvSpPr>
          <p:nvPr/>
        </p:nvSpPr>
        <p:spPr bwMode="auto">
          <a:xfrm>
            <a:off x="1979613" y="5805488"/>
            <a:ext cx="5589587" cy="739775"/>
          </a:xfrm>
          <a:prstGeom prst="rect">
            <a:avLst/>
          </a:prstGeom>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rPr>
              <a:t>Trafalgar Square</a:t>
            </a:r>
            <a:endParaRPr lang="ru-RU" sz="3600" kern="10" dirty="0">
              <a:ln w="9525">
                <a:solidFill>
                  <a:srgbClr val="000000"/>
                </a:solidFill>
                <a:round/>
                <a:headEnd/>
                <a:tailEnd/>
              </a:ln>
              <a:solidFill>
                <a:srgbClr val="FFFF00"/>
              </a:solidFill>
              <a:effectLst>
                <a:outerShdw blurRad="38100" dist="38100" dir="2700000" algn="tl">
                  <a:srgbClr val="000000">
                    <a:alpha val="43137"/>
                  </a:srgbClr>
                </a:outerShdw>
              </a:effectLst>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759"/>
                                        </p:tgtEl>
                                        <p:attrNameLst>
                                          <p:attrName>style.visibility</p:attrName>
                                        </p:attrNameLst>
                                      </p:cBhvr>
                                      <p:to>
                                        <p:strVal val="visible"/>
                                      </p:to>
                                    </p:set>
                                    <p:animEffect transition="in" filter="fade">
                                      <p:cBhvr>
                                        <p:cTn id="7" dur="2000"/>
                                        <p:tgtEl>
                                          <p:spTgt spid="747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1000"/>
                                        <p:tgtEl>
                                          <p:spTgt spid="74759"/>
                                        </p:tgtEl>
                                      </p:cBhvr>
                                    </p:animEffect>
                                    <p:set>
                                      <p:cBhvr>
                                        <p:cTn id="12" dur="1" fill="hold">
                                          <p:stCondLst>
                                            <p:cond delay="999"/>
                                          </p:stCondLst>
                                        </p:cTn>
                                        <p:tgtEl>
                                          <p:spTgt spid="747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9" grpId="0"/>
      <p:bldP spid="74759"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7" descr="westminster at nigh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84666"/>
            <a:ext cx="9143999"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Прямоугольник 4"/>
          <p:cNvSpPr/>
          <p:nvPr/>
        </p:nvSpPr>
        <p:spPr>
          <a:xfrm>
            <a:off x="3635896" y="620688"/>
            <a:ext cx="5256584" cy="707886"/>
          </a:xfrm>
          <a:prstGeom prst="rect">
            <a:avLst/>
          </a:prstGeom>
        </p:spPr>
        <p:txBody>
          <a:bodyPr wrap="square">
            <a:spAutoFit/>
          </a:bodyPr>
          <a:lstStyle/>
          <a:p>
            <a:pPr algn="ctr"/>
            <a:r>
              <a:rPr lang="en-US" altLang="ru-RU" sz="4000" dirty="0">
                <a:solidFill>
                  <a:srgbClr val="FFFF00"/>
                </a:solidFill>
                <a:effectLst>
                  <a:outerShdw blurRad="38100" dist="38100" dir="2700000" algn="tl">
                    <a:srgbClr val="000000">
                      <a:alpha val="43137"/>
                    </a:srgbClr>
                  </a:outerShdw>
                </a:effectLst>
              </a:rPr>
              <a:t>Westminster Abbey</a:t>
            </a:r>
            <a:endParaRPr lang="ru-RU" sz="40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9461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Rectangle 5"/>
          <p:cNvSpPr>
            <a:spLocks noGrp="1" noChangeArrowheads="1"/>
          </p:cNvSpPr>
          <p:nvPr>
            <p:ph type="title"/>
          </p:nvPr>
        </p:nvSpPr>
        <p:spPr/>
        <p:txBody>
          <a:bodyPr/>
          <a:lstStyle/>
          <a:p>
            <a:endParaRPr lang="ru-RU"/>
          </a:p>
        </p:txBody>
      </p:sp>
      <p:pic>
        <p:nvPicPr>
          <p:cNvPr id="98312" name="Picture 8" descr="0207_london_5"/>
          <p:cNvPicPr>
            <a:picLocks noGrp="1" noChangeAspect="1" noChangeArrowheads="1"/>
          </p:cNvPicPr>
          <p:nvPr>
            <p:ph idx="1"/>
          </p:nvPr>
        </p:nvPicPr>
        <p:blipFill>
          <a:blip r:embed="rId2"/>
          <a:srcRect/>
          <a:stretch>
            <a:fillRect/>
          </a:stretch>
        </p:blipFill>
        <p:spPr>
          <a:xfrm>
            <a:off x="0" y="0"/>
            <a:ext cx="9144000" cy="7029450"/>
          </a:xfrm>
        </p:spPr>
      </p:pic>
      <p:sp>
        <p:nvSpPr>
          <p:cNvPr id="98313" name="WordArt 9"/>
          <p:cNvSpPr>
            <a:spLocks noChangeArrowheads="1" noChangeShapeType="1" noTextEdit="1"/>
          </p:cNvSpPr>
          <p:nvPr/>
        </p:nvSpPr>
        <p:spPr bwMode="auto">
          <a:xfrm>
            <a:off x="827088" y="2708275"/>
            <a:ext cx="7489825" cy="2219325"/>
          </a:xfrm>
          <a:prstGeom prst="rect">
            <a:avLst/>
          </a:prstGeom>
        </p:spPr>
        <p:txBody>
          <a:bodyPr wrap="none" fromWordArt="1">
            <a:prstTxWarp prst="textPlain">
              <a:avLst>
                <a:gd name="adj" fmla="val 50000"/>
              </a:avLst>
            </a:prstTxWarp>
          </a:bodyPr>
          <a:lstStyle/>
          <a:p>
            <a:pPr algn="ctr"/>
            <a:endParaRPr lang="ru-RU" sz="3600" kern="10" dirty="0">
              <a:ln w="9525">
                <a:solidFill>
                  <a:srgbClr val="000000"/>
                </a:solidFill>
                <a:round/>
                <a:headEnd/>
                <a:tailEnd/>
              </a:ln>
              <a:solidFill>
                <a:srgbClr val="FFFFFF"/>
              </a:solidFill>
              <a:latin typeface="Monotype Corsiva"/>
            </a:endParaRPr>
          </a:p>
        </p:txBody>
      </p:sp>
      <p:sp>
        <p:nvSpPr>
          <p:cNvPr id="98315" name="WordArt 11"/>
          <p:cNvSpPr>
            <a:spLocks noChangeArrowheads="1" noChangeShapeType="1" noTextEdit="1"/>
          </p:cNvSpPr>
          <p:nvPr/>
        </p:nvSpPr>
        <p:spPr bwMode="auto">
          <a:xfrm>
            <a:off x="2476500" y="6334125"/>
            <a:ext cx="6667500" cy="523875"/>
          </a:xfrm>
          <a:prstGeom prst="rect">
            <a:avLst/>
          </a:prstGeom>
        </p:spPr>
        <p:txBody>
          <a:bodyPr wrap="none" fromWordArt="1">
            <a:prstTxWarp prst="textPlain">
              <a:avLst>
                <a:gd name="adj" fmla="val 50000"/>
              </a:avLst>
            </a:prstTxWarp>
          </a:bodyPr>
          <a:lstStyle/>
          <a:p>
            <a:pPr algn="ctr"/>
            <a:endParaRPr lang="ru-RU" sz="3600" kern="10" dirty="0">
              <a:ln w="9525">
                <a:solidFill>
                  <a:srgbClr val="000000"/>
                </a:solidFill>
                <a:round/>
                <a:headEnd/>
                <a:tailEnd/>
              </a:ln>
              <a:solidFill>
                <a:srgbClr val="FFFFFF"/>
              </a:solidFill>
              <a:latin typeface="Arial"/>
              <a:cs typeface="Aria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98313"/>
                                        </p:tgtEl>
                                        <p:attrNameLst>
                                          <p:attrName>style.visibility</p:attrName>
                                        </p:attrNameLst>
                                      </p:cBhvr>
                                      <p:to>
                                        <p:strVal val="visible"/>
                                      </p:to>
                                    </p:set>
                                    <p:animEffect transition="in" filter="fade">
                                      <p:cBhvr>
                                        <p:cTn id="7" dur="2000"/>
                                        <p:tgtEl>
                                          <p:spTgt spid="983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98315"/>
                                        </p:tgtEl>
                                        <p:attrNameLst>
                                          <p:attrName>style.visibility</p:attrName>
                                        </p:attrNameLst>
                                      </p:cBhvr>
                                      <p:to>
                                        <p:strVal val="visible"/>
                                      </p:to>
                                    </p:set>
                                    <p:animEffect transition="in" filter="fade">
                                      <p:cBhvr>
                                        <p:cTn id="12" dur="2000"/>
                                        <p:tgtEl>
                                          <p:spTgt spid="983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nodePh="1">
                                  <p:stCondLst>
                                    <p:cond delay="0"/>
                                  </p:stCondLst>
                                  <p:endCondLst>
                                    <p:cond evt="begin" delay="0">
                                      <p:tn val="15"/>
                                    </p:cond>
                                  </p:endCondLst>
                                  <p:childTnLst>
                                    <p:animEffect transition="out" filter="fade">
                                      <p:cBhvr>
                                        <p:cTn id="16" dur="3000"/>
                                        <p:tgtEl>
                                          <p:spTgt spid="98313"/>
                                        </p:tgtEl>
                                      </p:cBhvr>
                                    </p:animEffect>
                                    <p:set>
                                      <p:cBhvr>
                                        <p:cTn id="17" dur="1" fill="hold">
                                          <p:stCondLst>
                                            <p:cond delay="2999"/>
                                          </p:stCondLst>
                                        </p:cTn>
                                        <p:tgtEl>
                                          <p:spTgt spid="983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3" grpId="0" animBg="1"/>
      <p:bldP spid="98313" grpId="1" animBg="1"/>
      <p:bldP spid="9831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583</TotalTime>
  <Words>119</Words>
  <Application>Microsoft Office PowerPoint</Application>
  <PresentationFormat>Экран (4:3)</PresentationFormat>
  <Paragraphs>16</Paragraphs>
  <Slides>14</Slides>
  <Notes>0</Notes>
  <HiddenSlides>0</HiddenSlides>
  <MMClips>0</MMClips>
  <ScaleCrop>false</ScaleCrop>
  <HeadingPairs>
    <vt:vector size="6" baseType="variant">
      <vt:variant>
        <vt:lpstr>Тема</vt:lpstr>
      </vt:variant>
      <vt:variant>
        <vt:i4>1</vt:i4>
      </vt:variant>
      <vt:variant>
        <vt:lpstr>Заголовки слайдов</vt:lpstr>
      </vt:variant>
      <vt:variant>
        <vt:i4>14</vt:i4>
      </vt:variant>
      <vt:variant>
        <vt:lpstr>Произвольные показы</vt:lpstr>
      </vt:variant>
      <vt:variant>
        <vt:i4>5</vt:i4>
      </vt:variant>
    </vt:vector>
  </HeadingPairs>
  <TitlesOfParts>
    <vt:vector size="20" baseType="lpstr">
      <vt:lpstr>Апекс</vt:lpstr>
      <vt:lpstr>Презентация PowerPoint</vt:lpstr>
      <vt:lpstr>London is the capital of the United Kingdom, its economic, political and cultural center. It is one of the world's most important ports and one of the largest cities in the world. There are a lot of places of interest in London. </vt:lpstr>
      <vt:lpstr>Презентация PowerPoint</vt:lpstr>
      <vt:lpstr>Презентация PowerPoint</vt:lpstr>
      <vt:lpstr> It consists of three parts:  the City of London, the West End  and the East End.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Произвольный показ 1</vt:lpstr>
      <vt:lpstr>Произвольный показ 2</vt:lpstr>
      <vt:lpstr>Произвольный показ 3</vt:lpstr>
      <vt:lpstr>Произвольный показ 4</vt:lpstr>
      <vt:lpstr>Произвольный показ 5</vt:lpstr>
    </vt:vector>
  </TitlesOfParts>
  <Company>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Елена</dc:creator>
  <cp:lastModifiedBy>User</cp:lastModifiedBy>
  <cp:revision>27</cp:revision>
  <dcterms:created xsi:type="dcterms:W3CDTF">2007-10-13T10:09:28Z</dcterms:created>
  <dcterms:modified xsi:type="dcterms:W3CDTF">2018-11-18T16:24:25Z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000800b827000000000001023620</vt:lpwstr>
  </property>
</Properties>
</file>