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53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5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25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7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93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708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468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15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137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68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907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31F57-4ACF-449B-8F82-23504F1BB70E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B26C4-99E6-47FB-A129-1497FF402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5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558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556792"/>
            <a:ext cx="5976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дорогах знаков много,</a:t>
            </a:r>
          </a:p>
          <a:p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все дети должны знать!</a:t>
            </a:r>
          </a:p>
          <a:p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все правила движения</a:t>
            </a:r>
          </a:p>
          <a:p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Должны точно выполнять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9466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По полоскам чёрно-белым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Пешеход шагает смело.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Кто из вас ребята знает –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Знак что этот означает?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Дай машине тихий ход</a:t>
            </a:r>
            <a:r>
              <a:rPr lang="ru-RU" sz="2400" b="1" dirty="0" smtClean="0">
                <a:solidFill>
                  <a:srgbClr val="0070C0"/>
                </a:solidFill>
              </a:rPr>
              <a:t>…..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13" y="3638618"/>
            <a:ext cx="1656184" cy="1596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58" y="3638618"/>
            <a:ext cx="1585219" cy="159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07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Я не мыл в дороге рук,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Поел фрукты, овощи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Заболел и вижу пункт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Медицинской ……….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299938"/>
            <a:ext cx="1302547" cy="19353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458508"/>
            <a:ext cx="1242226" cy="177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5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Путь не близок на беду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Ты не взял с собой еду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Вас спасёт от голоданья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Знак дорожный пункт …..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32567"/>
            <a:ext cx="1415236" cy="18328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332567"/>
            <a:ext cx="1404334" cy="183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9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Коль водитель вышел весь,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Ставит он машину здесь,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Чтоб, не нужная ему,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Не мешала никому….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38121"/>
            <a:ext cx="1578661" cy="1563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98864"/>
            <a:ext cx="1630368" cy="164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31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Вот он знак, каких немного: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Это главная дорога!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Если едешь ты по ней,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Всех становишься главней,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И тебе, как будто Богу,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Уступают все дорогу!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717032"/>
            <a:ext cx="1800200" cy="1750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12" y="3717032"/>
            <a:ext cx="1633860" cy="157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6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Не доедешь без бензина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До кафе и магазина.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Этот знак вам скажет звонко: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"Рядышком бензоколонка!"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159939"/>
            <a:ext cx="1536960" cy="22370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64747"/>
            <a:ext cx="1417468" cy="202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1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Знак водителей стращает,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Въезд машинам запрещает!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Не пытайтесь сгоряча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Ехать мимо кирпича!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553916"/>
            <a:ext cx="1734147" cy="16746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717033"/>
            <a:ext cx="1451511" cy="139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94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760" y="1124744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Коль в грязи капот и шины,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Надо срочно мыть машину.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Ну, раз надо, значит, надо.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Вот вам знак, что мойка рядом!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28" y="3484482"/>
            <a:ext cx="1267940" cy="18135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06392"/>
            <a:ext cx="1296144" cy="16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90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97561"/>
            <a:ext cx="1814354" cy="236797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97561"/>
            <a:ext cx="1347062" cy="19267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716" y="2584641"/>
            <a:ext cx="1046954" cy="15238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323" y="2479334"/>
            <a:ext cx="1436135" cy="13963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025" y="4465730"/>
            <a:ext cx="1425173" cy="13744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801" y="262580"/>
            <a:ext cx="1438876" cy="13895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261" y="3945169"/>
            <a:ext cx="1545764" cy="22967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43" y="806612"/>
            <a:ext cx="877029" cy="8455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503" y="4070382"/>
            <a:ext cx="1671838" cy="21651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96104"/>
            <a:ext cx="1518357" cy="15293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02" y="620686"/>
            <a:ext cx="1151101" cy="114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36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193</Words>
  <Application>Microsoft Office PowerPoint</Application>
  <PresentationFormat>Экран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2016-11-12T16:02:36Z</dcterms:created>
  <dcterms:modified xsi:type="dcterms:W3CDTF">2016-11-12T17:01:44Z</dcterms:modified>
</cp:coreProperties>
</file>