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95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41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72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58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3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7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93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2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7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8E72C-CB33-4538-B3DC-8ADB7D9C3D2F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CF850-E225-4547-A4C5-DCB7D9C12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94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7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Узнать его нам просто,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Узнать его легко: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Высокого он роста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>И видит далеко.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80" y="260648"/>
            <a:ext cx="2461470" cy="401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4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У кого из зверей</a:t>
            </a:r>
          </a:p>
          <a:p>
            <a:r>
              <a:rPr lang="ru-RU" sz="2800" b="1" dirty="0" smtClean="0"/>
              <a:t>Хвост пушистее и длинней?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80" y="267333"/>
            <a:ext cx="2461470" cy="399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5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38164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Вот иголки и булавки</a:t>
            </a:r>
          </a:p>
          <a:p>
            <a:r>
              <a:rPr lang="ru-RU" sz="2800" b="1" dirty="0" smtClean="0"/>
              <a:t>Вылезают из-под лавки</a:t>
            </a:r>
          </a:p>
          <a:p>
            <a:r>
              <a:rPr lang="ru-RU" sz="2800" b="1" dirty="0" smtClean="0"/>
              <a:t>На меня они глядят</a:t>
            </a:r>
          </a:p>
          <a:p>
            <a:r>
              <a:rPr lang="ru-RU" sz="2800" b="1" dirty="0" smtClean="0"/>
              <a:t>Молока они хотят.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385" y="476672"/>
            <a:ext cx="345638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1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Зверька узнали мы с тобой</a:t>
            </a:r>
          </a:p>
          <a:p>
            <a:r>
              <a:rPr lang="ru-RU" sz="2400" b="1" dirty="0" smtClean="0"/>
              <a:t>По двум таким приметам:</a:t>
            </a:r>
          </a:p>
          <a:p>
            <a:r>
              <a:rPr lang="ru-RU" sz="2400" b="1" dirty="0" smtClean="0"/>
              <a:t>Он в шубе серенькой зимой,</a:t>
            </a:r>
          </a:p>
          <a:p>
            <a:r>
              <a:rPr lang="ru-RU" sz="2400" b="1" dirty="0" smtClean="0"/>
              <a:t>А в рыжей шубке - летом.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63" y="476672"/>
            <a:ext cx="309882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Маленький, беленький,</a:t>
            </a:r>
          </a:p>
          <a:p>
            <a:r>
              <a:rPr lang="ru-RU" sz="2400" b="1" dirty="0" smtClean="0"/>
              <a:t>По лесочку прыг-прыг!</a:t>
            </a:r>
          </a:p>
          <a:p>
            <a:r>
              <a:rPr lang="ru-RU" sz="2400" b="1" dirty="0" smtClean="0"/>
              <a:t>По снежочку тык-тык!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01" y="476672"/>
            <a:ext cx="230195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Что за </a:t>
            </a:r>
            <a:r>
              <a:rPr lang="ru-RU" sz="2400" b="1" dirty="0" err="1" smtClean="0"/>
              <a:t>коняшки</a:t>
            </a:r>
            <a:r>
              <a:rPr lang="ru-RU" sz="2400" b="1" dirty="0" smtClean="0"/>
              <a:t> - на всех тельняшки.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4885" y1="20020" x2="29263" y2="16602"/>
                        <a14:foregroundMark x1="15323" y1="11914" x2="16129" y2="2832"/>
                        <a14:foregroundMark x1="37558" y1="31738" x2="35599" y2="25684"/>
                        <a14:foregroundMark x1="19700" y1="98828" x2="21659" y2="94434"/>
                        <a14:foregroundMark x1="56682" y1="98828" x2="57834" y2="95703"/>
                        <a14:foregroundMark x1="87212" y1="66797" x2="88364" y2="59375"/>
                        <a14:foregroundMark x1="8525" y1="85645" x2="5415" y2="82324"/>
                        <a14:foregroundMark x1="34332" y1="94043" x2="41129" y2="91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01" y="847031"/>
            <a:ext cx="2301951" cy="27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6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Сделал дыру, вырыл нору,</a:t>
            </a:r>
          </a:p>
          <a:p>
            <a:r>
              <a:rPr lang="ru-RU" sz="2400" b="1" dirty="0" smtClean="0"/>
              <a:t>Солнце сияет, а он не знает.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385" y1="66957" x2="12154" y2="88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215" y="908720"/>
            <a:ext cx="2951831" cy="261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 реке плывет бревно.</a:t>
            </a:r>
          </a:p>
          <a:p>
            <a:r>
              <a:rPr lang="ru-RU" sz="2400" b="1" dirty="0" smtClean="0"/>
              <a:t>Ох и злющее оно!</a:t>
            </a:r>
          </a:p>
          <a:p>
            <a:r>
              <a:rPr lang="ru-RU" sz="2400" b="1" dirty="0" smtClean="0"/>
              <a:t>Тем, кто в речку угодил,</a:t>
            </a:r>
          </a:p>
          <a:p>
            <a:r>
              <a:rPr lang="ru-RU" sz="2400" b="1" dirty="0" smtClean="0"/>
              <a:t>Нос откусит 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639" y="836712"/>
            <a:ext cx="422073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9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2494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Сер, да не волк,</a:t>
            </a:r>
          </a:p>
          <a:p>
            <a:r>
              <a:rPr lang="ru-RU" sz="2400" b="1" dirty="0" smtClean="0"/>
              <a:t>Длинноух, да не заяц,</a:t>
            </a:r>
          </a:p>
          <a:p>
            <a:r>
              <a:rPr lang="ru-RU" sz="2400" b="1" dirty="0" smtClean="0"/>
              <a:t>С копытами, да не лошадь.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755634"/>
            <a:ext cx="1771660" cy="1989749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31" y="4105683"/>
            <a:ext cx="2096585" cy="2639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96" b="98503" l="1231" r="98308">
                        <a14:foregroundMark x1="28308" y1="55539" x2="17538" y2="45808"/>
                        <a14:foregroundMark x1="26000" y1="58832" x2="16615" y2="48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86" y="836712"/>
            <a:ext cx="273263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1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3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125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2018-06-09T05:50:34Z</dcterms:created>
  <dcterms:modified xsi:type="dcterms:W3CDTF">2018-06-09T06:32:40Z</dcterms:modified>
</cp:coreProperties>
</file>