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B93F-17CD-41AA-9578-983B43806BC7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D1C5E-884F-42B9-8FB6-3994A32A6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70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B93F-17CD-41AA-9578-983B43806BC7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D1C5E-884F-42B9-8FB6-3994A32A6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683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B93F-17CD-41AA-9578-983B43806BC7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D1C5E-884F-42B9-8FB6-3994A32A6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661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B93F-17CD-41AA-9578-983B43806BC7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D1C5E-884F-42B9-8FB6-3994A32A6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929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B93F-17CD-41AA-9578-983B43806BC7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D1C5E-884F-42B9-8FB6-3994A32A6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8867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B93F-17CD-41AA-9578-983B43806BC7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D1C5E-884F-42B9-8FB6-3994A32A6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812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B93F-17CD-41AA-9578-983B43806BC7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D1C5E-884F-42B9-8FB6-3994A32A6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744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B93F-17CD-41AA-9578-983B43806BC7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D1C5E-884F-42B9-8FB6-3994A32A6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612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B93F-17CD-41AA-9578-983B43806BC7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D1C5E-884F-42B9-8FB6-3994A32A6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653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B93F-17CD-41AA-9578-983B43806BC7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D1C5E-884F-42B9-8FB6-3994A32A6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647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EB93F-17CD-41AA-9578-983B43806BC7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D1C5E-884F-42B9-8FB6-3994A32A6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3459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EB93F-17CD-41AA-9578-983B43806BC7}" type="datetimeFigureOut">
              <a:rPr lang="ru-RU" smtClean="0"/>
              <a:t>09.06.2018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D1C5E-884F-42B9-8FB6-3994A32A6E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19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5753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1" y="876133"/>
            <a:ext cx="2459423" cy="2332545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685" y="4204717"/>
            <a:ext cx="4367793" cy="155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387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340768"/>
            <a:ext cx="1332642" cy="13225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399421"/>
            <a:ext cx="1332642" cy="12638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401076"/>
            <a:ext cx="1332642" cy="1262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401076"/>
            <a:ext cx="1287382" cy="12622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401076"/>
            <a:ext cx="1247839" cy="12622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481399"/>
            <a:ext cx="1247839" cy="11819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1" y="4509120"/>
            <a:ext cx="1560579" cy="1914148"/>
          </a:xfrm>
          <a:prstGeom prst="rect">
            <a:avLst/>
          </a:prstGeom>
        </p:spPr>
      </p:pic>
      <p:pic>
        <p:nvPicPr>
          <p:cNvPr id="11" name="Рисунок 10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509120"/>
            <a:ext cx="1560579" cy="191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999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0"/>
                            </p:stCondLst>
                            <p:childTnLst>
                              <p:par>
                                <p:cTn id="4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9000"/>
                            </p:stCondLst>
                            <p:childTnLst>
                              <p:par>
                                <p:cTn id="6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1000"/>
                            </p:stCondLst>
                            <p:childTnLst>
                              <p:par>
                                <p:cTn id="65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4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4000"/>
                            </p:stCondLst>
                            <p:childTnLst>
                              <p:par>
                                <p:cTn id="7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0"/>
                            </p:stCondLst>
                            <p:childTnLst>
                              <p:par>
                                <p:cTn id="7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7000"/>
                            </p:stCondLst>
                            <p:childTnLst>
                              <p:par>
                                <p:cTn id="80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0"/>
                            </p:stCondLst>
                            <p:childTnLst>
                              <p:par>
                                <p:cTn id="8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1000"/>
                            </p:stCondLst>
                            <p:childTnLst>
                              <p:par>
                                <p:cTn id="9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3000"/>
                            </p:stCondLst>
                            <p:childTnLst>
                              <p:par>
                                <p:cTn id="95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407" y="876133"/>
            <a:ext cx="2350350" cy="2332545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685" y="4204717"/>
            <a:ext cx="4367793" cy="155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796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340768"/>
            <a:ext cx="1332642" cy="13225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399421"/>
            <a:ext cx="1332642" cy="12638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401076"/>
            <a:ext cx="1332642" cy="1262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401076"/>
            <a:ext cx="1287382" cy="12622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401076"/>
            <a:ext cx="1247839" cy="12622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481399"/>
            <a:ext cx="1247839" cy="11819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1" y="4509120"/>
            <a:ext cx="1560579" cy="1914148"/>
          </a:xfrm>
          <a:prstGeom prst="rect">
            <a:avLst/>
          </a:prstGeom>
        </p:spPr>
      </p:pic>
      <p:pic>
        <p:nvPicPr>
          <p:cNvPr id="11" name="Рисунок 10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509120"/>
            <a:ext cx="1560579" cy="191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72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0"/>
                            </p:stCondLst>
                            <p:childTnLst>
                              <p:par>
                                <p:cTn id="4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9000"/>
                            </p:stCondLst>
                            <p:childTnLst>
                              <p:par>
                                <p:cTn id="6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1000"/>
                            </p:stCondLst>
                            <p:childTnLst>
                              <p:par>
                                <p:cTn id="65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4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4000"/>
                            </p:stCondLst>
                            <p:childTnLst>
                              <p:par>
                                <p:cTn id="7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0"/>
                            </p:stCondLst>
                            <p:childTnLst>
                              <p:par>
                                <p:cTn id="7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7000"/>
                            </p:stCondLst>
                            <p:childTnLst>
                              <p:par>
                                <p:cTn id="80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0"/>
                            </p:stCondLst>
                            <p:childTnLst>
                              <p:par>
                                <p:cTn id="8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1000"/>
                            </p:stCondLst>
                            <p:childTnLst>
                              <p:par>
                                <p:cTn id="9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3000"/>
                            </p:stCondLst>
                            <p:childTnLst>
                              <p:par>
                                <p:cTn id="95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13" y="876133"/>
            <a:ext cx="2305938" cy="2332545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685" y="4204717"/>
            <a:ext cx="4367793" cy="155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814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340768"/>
            <a:ext cx="1332642" cy="13225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399421"/>
            <a:ext cx="1332642" cy="12638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401076"/>
            <a:ext cx="1332642" cy="1262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401076"/>
            <a:ext cx="1287382" cy="12622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401076"/>
            <a:ext cx="1247839" cy="12622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262" y="1481399"/>
            <a:ext cx="1247839" cy="118191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1" y="4509120"/>
            <a:ext cx="1560579" cy="1914148"/>
          </a:xfrm>
          <a:prstGeom prst="rect">
            <a:avLst/>
          </a:prstGeom>
        </p:spPr>
      </p:pic>
      <p:pic>
        <p:nvPicPr>
          <p:cNvPr id="11" name="Рисунок 10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509120"/>
            <a:ext cx="1560579" cy="1914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112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9000"/>
                            </p:stCondLst>
                            <p:childTnLst>
                              <p:par>
                                <p:cTn id="5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1000"/>
                            </p:stCondLst>
                            <p:childTnLst>
                              <p:par>
                                <p:cTn id="59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000"/>
                            </p:stCondLst>
                            <p:childTnLst>
                              <p:par>
                                <p:cTn id="6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4000"/>
                            </p:stCondLst>
                            <p:childTnLst>
                              <p:par>
                                <p:cTn id="7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0"/>
                            </p:stCondLst>
                            <p:childTnLst>
                              <p:par>
                                <p:cTn id="7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000"/>
                            </p:stCondLst>
                            <p:childTnLst>
                              <p:par>
                                <p:cTn id="77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0"/>
                            </p:stCondLst>
                            <p:childTnLst>
                              <p:par>
                                <p:cTn id="8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15556 0.00393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1000"/>
                            </p:stCondLst>
                            <p:childTnLst>
                              <p:par>
                                <p:cTn id="9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3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3000"/>
                            </p:stCondLst>
                            <p:childTnLst>
                              <p:par>
                                <p:cTn id="95" presetID="42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5556 0.00393 L 0.32101 0.00393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0"/>
                            </p:stCondLst>
                            <p:childTnLst>
                              <p:par>
                                <p:cTn id="9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8906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0</Words>
  <Application>Microsoft Office PowerPoint</Application>
  <PresentationFormat>Экран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5</cp:revision>
  <dcterms:created xsi:type="dcterms:W3CDTF">2018-06-09T07:58:11Z</dcterms:created>
  <dcterms:modified xsi:type="dcterms:W3CDTF">2018-06-09T08:56:46Z</dcterms:modified>
</cp:coreProperties>
</file>