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006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655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19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31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993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959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048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937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373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589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21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401E9-E359-4DEC-979D-0958AAE688A6}" type="datetimeFigureOut">
              <a:rPr lang="ru-RU" smtClean="0"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D2830-74E6-4D40-A14E-5091F4C584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81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245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98382">
            <a:off x="-218132" y="2103277"/>
            <a:ext cx="3657660" cy="14208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700808"/>
            <a:ext cx="2158195" cy="24072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784" y="1700808"/>
            <a:ext cx="2640373" cy="2667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ОНА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01478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357" y="4690130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98" y="4690131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020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75" y="2420888"/>
            <a:ext cx="2135445" cy="14208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7168" y1="24007" x2="26782" y2="14508"/>
                        <a14:foregroundMark x1="6551" y1="85147" x2="3854" y2="78929"/>
                        <a14:foregroundMark x1="7514" y1="88083" x2="3468" y2="79447"/>
                        <a14:foregroundMark x1="16378" y1="12090" x2="11946" y2="691"/>
                        <a14:foregroundMark x1="37958" y1="32642" x2="34875" y2="21244"/>
                        <a14:foregroundMark x1="42004" y1="34542" x2="31599" y2="22453"/>
                        <a14:foregroundMark x1="44316" y1="32988" x2="31214" y2="23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731" y="1700808"/>
            <a:ext cx="2040492" cy="24072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7538" y1="56587" x2="16000" y2="45958"/>
                        <a14:foregroundMark x1="22000" y1="58234" x2="28000" y2="504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82" y="1700808"/>
            <a:ext cx="2595176" cy="2667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ОНА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01478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357" y="4690130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98" y="4690131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48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75" y="2442829"/>
            <a:ext cx="2135445" cy="13769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731" y="1978724"/>
            <a:ext cx="2040492" cy="18513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82" y="2220147"/>
            <a:ext cx="2595176" cy="16283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925" y="4797152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97152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98" y="4690131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89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69862"/>
            <a:ext cx="2127189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628" y="1691500"/>
            <a:ext cx="1656184" cy="24967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69833" y="1569262"/>
            <a:ext cx="1835253" cy="26418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925" y="4797152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97152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98" y="4690131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6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6" b="100000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38" y="1882544"/>
            <a:ext cx="3486278" cy="2324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64" y="2096568"/>
            <a:ext cx="1656184" cy="16729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4168" y="2114622"/>
            <a:ext cx="2480076" cy="16617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ОНО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693837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16" y="4635883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98" y="4607283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92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38" y="2657272"/>
            <a:ext cx="3486278" cy="7747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29" y="1988840"/>
            <a:ext cx="993600" cy="17986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42741" y="1988840"/>
            <a:ext cx="1161279" cy="18866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ОНО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36" y="4607283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16" y="4635883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607282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53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54" y="2148806"/>
            <a:ext cx="2870635" cy="17266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41" y="2004222"/>
            <a:ext cx="1492423" cy="20158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148806"/>
            <a:ext cx="1809189" cy="18201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ОНИ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36" y="4607283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216" y="4635883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607282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66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875" y1="69833" x2="72125" y2="46667"/>
                        <a14:foregroundMark x1="67250" y1="75167" x2="72500" y2="46000"/>
                        <a14:foregroundMark x1="61000" y1="41333" x2="72125" y2="49333"/>
                        <a14:foregroundMark x1="76000" y1="49833" x2="86375" y2="41833"/>
                        <a14:backgroundMark x1="76875" y1="43500" x2="79250" y2="37000"/>
                        <a14:backgroundMark x1="75250" y1="75167" x2="74000" y2="6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010653"/>
            <a:ext cx="2302249" cy="17266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16" y="2528322"/>
            <a:ext cx="2611764" cy="13441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72" y="2140893"/>
            <a:ext cx="2308751" cy="17315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3728" y="188640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ОНИ</a:t>
            </a:r>
            <a:endParaRPr lang="ru-RU" sz="8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36" y="4607283"/>
            <a:ext cx="936104" cy="946279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509120"/>
            <a:ext cx="936104" cy="946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549944"/>
            <a:ext cx="936104" cy="9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04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216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</cp:revision>
  <dcterms:created xsi:type="dcterms:W3CDTF">2018-06-18T07:55:32Z</dcterms:created>
  <dcterms:modified xsi:type="dcterms:W3CDTF">2018-06-18T08:24:29Z</dcterms:modified>
</cp:coreProperties>
</file>