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69FA-F088-4BA7-9D16-638F2002CB0A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E48-531C-4C03-B179-03516781D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116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69FA-F088-4BA7-9D16-638F2002CB0A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E48-531C-4C03-B179-03516781D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900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69FA-F088-4BA7-9D16-638F2002CB0A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E48-531C-4C03-B179-03516781D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585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69FA-F088-4BA7-9D16-638F2002CB0A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E48-531C-4C03-B179-03516781D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423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69FA-F088-4BA7-9D16-638F2002CB0A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E48-531C-4C03-B179-03516781D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275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69FA-F088-4BA7-9D16-638F2002CB0A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E48-531C-4C03-B179-03516781D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548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69FA-F088-4BA7-9D16-638F2002CB0A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E48-531C-4C03-B179-03516781D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268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69FA-F088-4BA7-9D16-638F2002CB0A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E48-531C-4C03-B179-03516781D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946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69FA-F088-4BA7-9D16-638F2002CB0A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E48-531C-4C03-B179-03516781D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085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69FA-F088-4BA7-9D16-638F2002CB0A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E48-531C-4C03-B179-03516781D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412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269FA-F088-4BA7-9D16-638F2002CB0A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DAE48-531C-4C03-B179-03516781D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460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269FA-F088-4BA7-9D16-638F2002CB0A}" type="datetimeFigureOut">
              <a:rPr lang="ru-RU" smtClean="0"/>
              <a:t>10.06.2018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DAE48-531C-4C03-B179-03516781D3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813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5315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900" y="1924681"/>
            <a:ext cx="2602100" cy="49333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556792"/>
            <a:ext cx="2160240" cy="2172897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12" y="972941"/>
            <a:ext cx="1630992" cy="16474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755788"/>
            <a:ext cx="3168352" cy="210809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988000"/>
            <a:ext cx="2680566" cy="169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691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900" y="1924681"/>
            <a:ext cx="2602100" cy="49333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556792"/>
            <a:ext cx="2160239" cy="2172897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0" t="16088" r="12126" b="21680"/>
          <a:stretch/>
        </p:blipFill>
        <p:spPr>
          <a:xfrm flipH="1">
            <a:off x="1115616" y="1005360"/>
            <a:ext cx="2294540" cy="16378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755788"/>
            <a:ext cx="3168352" cy="210809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988000"/>
            <a:ext cx="2680566" cy="169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69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900" y="1924681"/>
            <a:ext cx="2602100" cy="49333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556792"/>
            <a:ext cx="2160239" cy="2172896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95736" y="2780928"/>
            <a:ext cx="1767700" cy="17677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52736"/>
            <a:ext cx="1556518" cy="157224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988000"/>
            <a:ext cx="2680566" cy="169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96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900" y="1924681"/>
            <a:ext cx="2602100" cy="49333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556792"/>
            <a:ext cx="2160238" cy="2172896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9211" y="3223294"/>
            <a:ext cx="2574225" cy="12858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52736"/>
            <a:ext cx="1556518" cy="157224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988000"/>
            <a:ext cx="2680566" cy="169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88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900" y="1924681"/>
            <a:ext cx="2602100" cy="49333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556792"/>
            <a:ext cx="2160238" cy="2172895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51720" y="2867466"/>
            <a:ext cx="1453089" cy="16519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52736"/>
            <a:ext cx="1556518" cy="157224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44" y="4941168"/>
            <a:ext cx="2543141" cy="169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705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900" y="1924681"/>
            <a:ext cx="2602100" cy="49333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556792"/>
            <a:ext cx="2160237" cy="2172895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1600" y="4941168"/>
            <a:ext cx="912529" cy="16519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60597"/>
            <a:ext cx="1556518" cy="155651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955" y="2886914"/>
            <a:ext cx="2543141" cy="169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705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900" y="1924681"/>
            <a:ext cx="2602100" cy="49333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556792"/>
            <a:ext cx="2160237" cy="2172894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2518" y="1712041"/>
            <a:ext cx="2397173" cy="9311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4941168"/>
            <a:ext cx="1556518" cy="155651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934" y="3189286"/>
            <a:ext cx="1269513" cy="144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972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900" y="1924681"/>
            <a:ext cx="2602100" cy="49333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556792"/>
            <a:ext cx="2160236" cy="2172894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6207" y="1149343"/>
            <a:ext cx="2229608" cy="14938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951427"/>
            <a:ext cx="1540952" cy="155651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085184"/>
            <a:ext cx="1269513" cy="144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281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900" y="1924681"/>
            <a:ext cx="2602100" cy="49333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556792"/>
            <a:ext cx="2160236" cy="2172893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07704" y="5011533"/>
            <a:ext cx="1673063" cy="14938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112" y="2953528"/>
            <a:ext cx="2333040" cy="15523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91" y="1124744"/>
            <a:ext cx="1269513" cy="144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409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5986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Экран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4</cp:revision>
  <dcterms:created xsi:type="dcterms:W3CDTF">2018-06-10T15:47:10Z</dcterms:created>
  <dcterms:modified xsi:type="dcterms:W3CDTF">2018-06-10T16:20:38Z</dcterms:modified>
</cp:coreProperties>
</file>