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30.06.2018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6.xml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17" Type="http://schemas.openxmlformats.org/officeDocument/2006/relationships/slide" Target="slide8.xml"/><Relationship Id="rId25" Type="http://schemas.openxmlformats.org/officeDocument/2006/relationships/image" Target="../media/image17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5.xml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slide" Target="slide7.xml"/><Relationship Id="rId23" Type="http://schemas.openxmlformats.org/officeDocument/2006/relationships/slide" Target="slide11.xml"/><Relationship Id="rId10" Type="http://schemas.openxmlformats.org/officeDocument/2006/relationships/image" Target="../media/image9.png"/><Relationship Id="rId19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948" y="1675057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716" y="1297930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515" y="1336043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19" y="1310148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422" y="1735470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190" y="1358343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989" y="1396456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693" y="1370561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716" y="1719052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484" y="1341925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283" y="1380038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987" y="1354143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364" y="3203870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132" y="2826743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931" y="2864856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635" y="2838961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191111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824" y="2813984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623" y="2852097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327" y="2826202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018" y="3165832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786" y="2788705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585" y="2826818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289" y="2800923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068" y="4704728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836" y="4327601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635" y="4365714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339" y="4339819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833" y="4635640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601" y="4258513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400" y="4296626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104" y="4270731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083" y="4707770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851" y="4330643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650" y="4368756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354" y="4342861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635" y="1103215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520" y="1142319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341" y="1142031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380" y="2653872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483" y="2679225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141" y="2692060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870" y="4129575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971" y="4121315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309" y="4142556"/>
            <a:ext cx="675892" cy="126595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64760"/>
            <a:ext cx="1947656" cy="249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Какой из этих видов искусств не является изобразительным?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5" y="4725144"/>
            <a:ext cx="1647543" cy="2026598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21408" y="3637826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Скульптура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47544" y="4973759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Музыка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92080" y="3645024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Живопись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92080" y="4975476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Графика</a:t>
            </a:r>
          </a:p>
        </p:txBody>
      </p:sp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 tmFilter="0,0; .5, 0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 tmFilter="0,0; .5, 0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 tmFilter="0,0; .5, 0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Какой из этих цветов не относится к теплым?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5" y="4725144"/>
            <a:ext cx="1647543" cy="2026598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36096" y="3637825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Синий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7544" y="4973759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Оранжевый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7544" y="3637824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Желтый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92080" y="4975476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Коричневый</a:t>
            </a:r>
          </a:p>
        </p:txBody>
      </p:sp>
    </p:spTree>
    <p:extLst>
      <p:ext uri="{BB962C8B-B14F-4D97-AF65-F5344CB8AC3E}">
        <p14:creationId xmlns:p14="http://schemas.microsoft.com/office/powerpoint/2010/main" val="336412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 tmFilter="0,0; .5, 0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 tmFilter="0,0; .5, 0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 tmFilter="0,0; .5, 0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Какой цвет получается при смешении синего и желтого?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5" y="4725144"/>
            <a:ext cx="1647543" cy="2026598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36096" y="3637825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Зеленый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7544" y="4973759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Оранжевый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7544" y="3637824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Красный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92080" y="4975476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Коричневый</a:t>
            </a:r>
          </a:p>
        </p:txBody>
      </p:sp>
    </p:spTree>
    <p:extLst>
      <p:ext uri="{BB962C8B-B14F-4D97-AF65-F5344CB8AC3E}">
        <p14:creationId xmlns:p14="http://schemas.microsoft.com/office/powerpoint/2010/main" val="386970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 tmFilter="0,0; .5, 0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 tmFilter="0,0; .5, 0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 tmFilter="0,0; .5, 0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Чем художник пишет?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5" y="4725144"/>
            <a:ext cx="1647543" cy="2026598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47544" y="4975476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Кистью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2080" y="3637823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Углем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7544" y="3637824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Карандашом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92080" y="4975476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Мелком</a:t>
            </a:r>
          </a:p>
        </p:txBody>
      </p:sp>
    </p:spTree>
    <p:extLst>
      <p:ext uri="{BB962C8B-B14F-4D97-AF65-F5344CB8AC3E}">
        <p14:creationId xmlns:p14="http://schemas.microsoft.com/office/powerpoint/2010/main" val="395730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 tmFilter="0,0; .5, 0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 tmFilter="0,0; .5, 0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 tmFilter="0,0; .5, 0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Что из перечисленного художники применяют в своей работе?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5" y="4725144"/>
            <a:ext cx="1647543" cy="2026598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15496" y="5092112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Соус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2080" y="3637823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Бульон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7544" y="3637824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Гарнир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59016" y="5108653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Салат</a:t>
            </a:r>
          </a:p>
        </p:txBody>
      </p:sp>
    </p:spTree>
    <p:extLst>
      <p:ext uri="{BB962C8B-B14F-4D97-AF65-F5344CB8AC3E}">
        <p14:creationId xmlns:p14="http://schemas.microsoft.com/office/powerpoint/2010/main" val="379955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 tmFilter="0,0; .5, 0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 tmFilter="0,0; .5, 0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 tmFilter="0,0; .5, 0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Какой </a:t>
            </a:r>
            <a:r>
              <a:rPr lang="ru-RU" sz="2800" b="1" dirty="0"/>
              <a:t>материал используется в качестве основы при художественной росписи в технике «батик»?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5" y="4725144"/>
            <a:ext cx="1647543" cy="2026598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15496" y="5092112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Ткань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2080" y="3637823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Бумага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7544" y="3637824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Стекло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59016" y="5108653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Дерево</a:t>
            </a:r>
          </a:p>
        </p:txBody>
      </p:sp>
    </p:spTree>
    <p:extLst>
      <p:ext uri="{BB962C8B-B14F-4D97-AF65-F5344CB8AC3E}">
        <p14:creationId xmlns:p14="http://schemas.microsoft.com/office/powerpoint/2010/main" val="427499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 tmFilter="0,0; .5, 0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 tmFilter="0,0; .5, 0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 tmFilter="0,0; .5, 0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 называют художника, изображающего морские виды, жизнь моря?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5" y="4725144"/>
            <a:ext cx="1647543" cy="2026598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15496" y="5092112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Маринист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2080" y="3637823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Поморник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47544" y="3637824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Мариец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59016" y="5108653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Помор</a:t>
            </a:r>
          </a:p>
        </p:txBody>
      </p:sp>
    </p:spTree>
    <p:extLst>
      <p:ext uri="{BB962C8B-B14F-4D97-AF65-F5344CB8AC3E}">
        <p14:creationId xmlns:p14="http://schemas.microsoft.com/office/powerpoint/2010/main" val="45676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 tmFilter="0,0; .5, 0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 tmFilter="0,0; .5, 0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 tmFilter="0,0; .5, 0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 называют картину с изображением овощей и фруктов?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5" y="4725144"/>
            <a:ext cx="1647543" cy="2026598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15496" y="5092112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Натюрморт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2080" y="3637823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Шарж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7544" y="3637824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Пейзаж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59016" y="5108653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Портрет</a:t>
            </a:r>
          </a:p>
        </p:txBody>
      </p:sp>
    </p:spTree>
    <p:extLst>
      <p:ext uri="{BB962C8B-B14F-4D97-AF65-F5344CB8AC3E}">
        <p14:creationId xmlns:p14="http://schemas.microsoft.com/office/powerpoint/2010/main" val="215955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 tmFilter="0,0; .5, 0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 tmFilter="0,0; .5, 0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 tmFilter="0,0; .5, 0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 называется художник, специализирующийся на изображении животных?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5" y="4725144"/>
            <a:ext cx="1647543" cy="2026598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35040" y="3637823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Анималист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2080" y="3637823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Баталист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92080" y="5048309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Маринист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59016" y="5108653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Пейзажист</a:t>
            </a:r>
          </a:p>
        </p:txBody>
      </p:sp>
    </p:spTree>
    <p:extLst>
      <p:ext uri="{BB962C8B-B14F-4D97-AF65-F5344CB8AC3E}">
        <p14:creationId xmlns:p14="http://schemas.microsoft.com/office/powerpoint/2010/main" val="99178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 tmFilter="0,0; .5, 0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 tmFilter="0,0; .5, 0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 tmFilter="0,0; .5, 0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83</Words>
  <Application>Microsoft Office PowerPoint</Application>
  <PresentationFormat>Экран (4:3)</PresentationFormat>
  <Paragraphs>45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16</cp:revision>
  <dcterms:created xsi:type="dcterms:W3CDTF">2017-06-22T15:38:33Z</dcterms:created>
  <dcterms:modified xsi:type="dcterms:W3CDTF">2018-06-30T06:48:09Z</dcterms:modified>
</cp:coreProperties>
</file>