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3" r:id="rId4"/>
    <p:sldId id="257" r:id="rId5"/>
    <p:sldId id="261" r:id="rId6"/>
    <p:sldId id="266" r:id="rId7"/>
    <p:sldId id="260" r:id="rId8"/>
    <p:sldId id="267" r:id="rId9"/>
    <p:sldId id="265" r:id="rId10"/>
    <p:sldId id="25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2" autoAdjust="0"/>
    <p:restoredTop sz="94660"/>
  </p:normalViewPr>
  <p:slideViewPr>
    <p:cSldViewPr>
      <p:cViewPr varScale="1">
        <p:scale>
          <a:sx n="86" d="100"/>
          <a:sy n="86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30C83-7A3E-49AC-9BD7-FDF755B7EEA3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E643B-09B8-4840-9F51-2732D0AB47F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4E643B-09B8-4840-9F51-2732D0AB47F6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84D8C-BEC3-4E3D-A569-DFA717C66AAB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F12C3-A4D1-45DB-9D8A-C2FBDE56D2D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«</a:t>
            </a:r>
            <a:r>
              <a:rPr lang="ru-RU" b="1" dirty="0">
                <a:solidFill>
                  <a:srgbClr val="C00000"/>
                </a:solidFill>
              </a:rPr>
              <a:t>Развивающая предметно - пространственная среда</a:t>
            </a:r>
            <a:r>
              <a:rPr lang="ru-RU" dirty="0">
                <a:solidFill>
                  <a:srgbClr val="C00000"/>
                </a:solidFill>
              </a:rPr>
              <a:t> - </a:t>
            </a:r>
            <a:r>
              <a:rPr lang="ru-RU" b="1" dirty="0">
                <a:solidFill>
                  <a:srgbClr val="C00000"/>
                </a:solidFill>
              </a:rPr>
              <a:t>важнейшее условие реализации конструктивных способностей дошкольников</a:t>
            </a:r>
            <a:r>
              <a:rPr lang="ru-RU" b="1" dirty="0" smtClean="0">
                <a:solidFill>
                  <a:srgbClr val="C00000"/>
                </a:solidFill>
              </a:rPr>
              <a:t>»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	</a:t>
            </a:r>
            <a:r>
              <a:rPr lang="ru-RU" b="1" dirty="0" smtClean="0"/>
              <a:t>	</a:t>
            </a:r>
            <a:r>
              <a:rPr lang="ru-RU" sz="2400" b="1" dirty="0" smtClean="0">
                <a:solidFill>
                  <a:srgbClr val="C00000"/>
                </a:solidFill>
              </a:rPr>
              <a:t>Подготовила: Пашкина И.В.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	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slide_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4686" y="260648"/>
            <a:ext cx="7820687" cy="58655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Основными условиями развития самостоятельной творческой деятельности детей являются: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lnSpcReduction="10000"/>
          </a:bodyPr>
          <a:lstStyle/>
          <a:p>
            <a:pPr lvl="0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создание обстановки, способствующей разнообразной деятельности;</a:t>
            </a:r>
          </a:p>
          <a:p>
            <a:pPr lvl="0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предоставление ребенку свободы в выборе деятельности;</a:t>
            </a:r>
          </a:p>
          <a:p>
            <a:pPr lvl="0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комфортная психологическая обстановка, поощрение взрослых;</a:t>
            </a:r>
          </a:p>
          <a:p>
            <a:pPr lvl="0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физическое и интеллектуальное развитие детей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2800" b="1" dirty="0" smtClean="0">
                <a:solidFill>
                  <a:srgbClr val="0070C0"/>
                </a:solidFill>
              </a:rPr>
              <a:t>Насыщенность среды </a:t>
            </a:r>
            <a:r>
              <a:rPr lang="ru-RU" sz="2800" b="1" dirty="0" err="1" smtClean="0">
                <a:solidFill>
                  <a:srgbClr val="0070C0"/>
                </a:solidFill>
              </a:rPr>
              <a:t>предполагает:разнообразие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материалов,оборудования,инвентаря</a:t>
            </a:r>
            <a:r>
              <a:rPr lang="ru-RU" sz="3200" dirty="0" smtClean="0">
                <a:solidFill>
                  <a:srgbClr val="0070C0"/>
                </a:solidFill>
              </a:rPr>
              <a:t>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8" name="Содержимое 3" descr="3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8112" y="404664"/>
            <a:ext cx="4826136" cy="5721499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20181030_1031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8142" y="147366"/>
            <a:ext cx="4484098" cy="59787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44016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G_20140827_0836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4362" y="692696"/>
            <a:ext cx="6667997" cy="54330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20181029_0847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2617" y="548680"/>
            <a:ext cx="7436644" cy="55774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2148" y="332656"/>
            <a:ext cx="4345130" cy="579350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slide_2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43608" y="404664"/>
            <a:ext cx="7570788" cy="56780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36</Words>
  <Application>Microsoft Office PowerPoint</Application>
  <PresentationFormat>Экран (4:3)</PresentationFormat>
  <Paragraphs>10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  «Развивающая предметно - пространственная среда - важнейшее условие реализации конструктивных способностей дошкольников»    Подготовила: Пашкина И.В.  </vt:lpstr>
      <vt:lpstr>Слайд 2</vt:lpstr>
      <vt:lpstr>Основными условиями развития самостоятельной творческой деятельности детей являются:</vt:lpstr>
      <vt:lpstr>  Насыщенность среды предполагает:разнообразие материалов,оборудования,инвентаря. </vt:lpstr>
      <vt:lpstr>Слайд 5</vt:lpstr>
      <vt:lpstr>Слайд 6</vt:lpstr>
      <vt:lpstr> 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«Развивающая предметно - пространственная среда - важнейшее условие реализации конструктивных способностей дошкольников»</dc:title>
  <dc:creator>User</dc:creator>
  <cp:lastModifiedBy>User</cp:lastModifiedBy>
  <cp:revision>21</cp:revision>
  <dcterms:created xsi:type="dcterms:W3CDTF">2018-10-30T06:09:02Z</dcterms:created>
  <dcterms:modified xsi:type="dcterms:W3CDTF">2018-10-30T09:35:59Z</dcterms:modified>
</cp:coreProperties>
</file>