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custDataLst>
    <p:tags r:id="rId16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FF3300"/>
    <a:srgbClr val="00FF00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w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96259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96260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1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2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3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4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5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6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7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8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69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70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71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272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6273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96274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75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76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77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78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79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0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1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2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3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4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5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6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7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8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89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0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1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2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3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4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5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6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7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8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299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0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1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2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3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4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5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6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7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8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09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0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1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2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3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4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5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6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7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8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19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0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1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2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3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4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5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6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7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8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29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0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1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2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3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4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5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6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7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338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39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0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1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2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3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4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5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6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7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8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49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0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1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2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3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4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5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6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7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8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59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0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1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2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3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4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5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6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7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8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69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0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1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2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3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4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5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6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7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8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79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0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1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2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3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4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5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6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7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8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89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90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91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92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93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394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395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396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397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398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399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0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1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2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3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404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6405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6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7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408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6409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96410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6411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6412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6413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1pPr>
          </a:lstStyle>
          <a:p>
            <a:fld id="{DB8C4FDA-B99E-4D0B-9228-CE5E587DA9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F1F9DB-AC64-49E8-A431-69BBDFBE1A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2AE5E-3BDB-4DFD-B6B9-0165F85A63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3252F-29E7-4906-8067-C0516DC524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64DCE-D671-49DD-9CD7-A1D5AA190B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D10D5-3D30-40EF-B479-2202F19B8BA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ECAFCE-2980-4523-AEB4-5F0DEC7D44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EF02A-9E97-4BD6-BE95-8C9357CD3F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A90F8C-529D-4E26-A9E8-D1FC5C9A2B9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CDF89-BEA1-4DBB-811B-805298E372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81196-9BA5-4111-B495-2404F12A29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194175" cy="2173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5888"/>
            <a:ext cx="4194175" cy="2173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31618F5C-C88D-4A1C-9009-6F876F727A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9098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2"/>
          <p:cNvGrpSpPr>
            <a:grpSpLocks/>
          </p:cNvGrpSpPr>
          <p:nvPr/>
        </p:nvGrpSpPr>
        <p:grpSpPr bwMode="auto">
          <a:xfrm>
            <a:off x="0" y="1422400"/>
            <a:ext cx="9147175" cy="5435600"/>
            <a:chOff x="0" y="896"/>
            <a:chExt cx="5762" cy="3424"/>
          </a:xfrm>
        </p:grpSpPr>
        <p:grpSp>
          <p:nvGrpSpPr>
            <p:cNvPr id="95235" name="Group 3"/>
            <p:cNvGrpSpPr>
              <a:grpSpLocks/>
            </p:cNvGrpSpPr>
            <p:nvPr userDrawn="1"/>
          </p:nvGrpSpPr>
          <p:grpSpPr bwMode="auto">
            <a:xfrm>
              <a:off x="20" y="896"/>
              <a:ext cx="5742" cy="3424"/>
              <a:chOff x="20" y="896"/>
              <a:chExt cx="5742" cy="3424"/>
            </a:xfrm>
          </p:grpSpPr>
          <p:sp>
            <p:nvSpPr>
              <p:cNvPr id="95236" name="Freeform 4"/>
              <p:cNvSpPr>
                <a:spLocks/>
              </p:cNvSpPr>
              <p:nvPr userDrawn="1"/>
            </p:nvSpPr>
            <p:spPr bwMode="hidden">
              <a:xfrm>
                <a:off x="1399" y="1116"/>
                <a:ext cx="2815" cy="2110"/>
              </a:xfrm>
              <a:custGeom>
                <a:avLst/>
                <a:gdLst/>
                <a:ahLst/>
                <a:cxnLst>
                  <a:cxn ang="0">
                    <a:pos x="950" y="85"/>
                  </a:cxn>
                  <a:cxn ang="0">
                    <a:pos x="628" y="438"/>
                  </a:cxn>
                  <a:cxn ang="0">
                    <a:pos x="66" y="471"/>
                  </a:cxn>
                  <a:cxn ang="0">
                    <a:pos x="0" y="627"/>
                  </a:cxn>
                  <a:cxn ang="0">
                    <a:pos x="372" y="1026"/>
                  </a:cxn>
                  <a:cxn ang="0">
                    <a:pos x="611" y="902"/>
                  </a:cxn>
                  <a:cxn ang="0">
                    <a:pos x="992" y="1085"/>
                  </a:cxn>
                  <a:cxn ang="0">
                    <a:pos x="1116" y="1339"/>
                  </a:cxn>
                  <a:cxn ang="0">
                    <a:pos x="1083" y="1450"/>
                  </a:cxn>
                  <a:cxn ang="0">
                    <a:pos x="1124" y="1659"/>
                  </a:cxn>
                  <a:cxn ang="0">
                    <a:pos x="1149" y="1999"/>
                  </a:cxn>
                  <a:cxn ang="0">
                    <a:pos x="1463" y="2110"/>
                  </a:cxn>
                  <a:cxn ang="0">
                    <a:pos x="1686" y="2025"/>
                  </a:cxn>
                  <a:cxn ang="0">
                    <a:pos x="1603" y="1777"/>
                  </a:cxn>
                  <a:cxn ang="0">
                    <a:pos x="1991" y="1555"/>
                  </a:cxn>
                  <a:cxn ang="0">
                    <a:pos x="2281" y="1542"/>
                  </a:cxn>
                  <a:cxn ang="0">
                    <a:pos x="2446" y="1359"/>
                  </a:cxn>
                  <a:cxn ang="0">
                    <a:pos x="2361" y="1001"/>
                  </a:cxn>
                  <a:cxn ang="0">
                    <a:pos x="2606" y="893"/>
                  </a:cxn>
                  <a:cxn ang="0">
                    <a:pos x="2815" y="454"/>
                  </a:cxn>
                  <a:cxn ang="0">
                    <a:pos x="2518" y="0"/>
                  </a:cxn>
                </a:cxnLst>
                <a:rect l="0" t="0" r="r" b="b"/>
                <a:pathLst>
                  <a:path w="2815" h="2110">
                    <a:moveTo>
                      <a:pt x="950" y="85"/>
                    </a:moveTo>
                    <a:lnTo>
                      <a:pt x="628" y="438"/>
                    </a:lnTo>
                    <a:lnTo>
                      <a:pt x="66" y="471"/>
                    </a:lnTo>
                    <a:lnTo>
                      <a:pt x="0" y="627"/>
                    </a:lnTo>
                    <a:lnTo>
                      <a:pt x="372" y="1026"/>
                    </a:lnTo>
                    <a:lnTo>
                      <a:pt x="611" y="902"/>
                    </a:lnTo>
                    <a:lnTo>
                      <a:pt x="992" y="1085"/>
                    </a:lnTo>
                    <a:lnTo>
                      <a:pt x="1116" y="1339"/>
                    </a:lnTo>
                    <a:lnTo>
                      <a:pt x="1083" y="1450"/>
                    </a:lnTo>
                    <a:lnTo>
                      <a:pt x="1124" y="1659"/>
                    </a:lnTo>
                    <a:lnTo>
                      <a:pt x="1149" y="1999"/>
                    </a:lnTo>
                    <a:lnTo>
                      <a:pt x="1463" y="2110"/>
                    </a:lnTo>
                    <a:lnTo>
                      <a:pt x="1686" y="2025"/>
                    </a:lnTo>
                    <a:lnTo>
                      <a:pt x="1603" y="1777"/>
                    </a:lnTo>
                    <a:lnTo>
                      <a:pt x="1991" y="1555"/>
                    </a:lnTo>
                    <a:lnTo>
                      <a:pt x="2281" y="1542"/>
                    </a:lnTo>
                    <a:lnTo>
                      <a:pt x="2446" y="1359"/>
                    </a:lnTo>
                    <a:lnTo>
                      <a:pt x="2361" y="1001"/>
                    </a:lnTo>
                    <a:lnTo>
                      <a:pt x="2606" y="893"/>
                    </a:lnTo>
                    <a:lnTo>
                      <a:pt x="2815" y="454"/>
                    </a:lnTo>
                    <a:lnTo>
                      <a:pt x="2518" y="0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7" name="Freeform 5"/>
              <p:cNvSpPr>
                <a:spLocks/>
              </p:cNvSpPr>
              <p:nvPr userDrawn="1"/>
            </p:nvSpPr>
            <p:spPr bwMode="hidden">
              <a:xfrm>
                <a:off x="672" y="1116"/>
                <a:ext cx="3966" cy="2366"/>
              </a:xfrm>
              <a:custGeom>
                <a:avLst/>
                <a:gdLst/>
                <a:ahLst/>
                <a:cxnLst>
                  <a:cxn ang="0">
                    <a:pos x="1423" y="65"/>
                  </a:cxn>
                  <a:cxn ang="0">
                    <a:pos x="1148" y="262"/>
                  </a:cxn>
                  <a:cxn ang="0">
                    <a:pos x="934" y="216"/>
                  </a:cxn>
                  <a:cxn ang="0">
                    <a:pos x="529" y="314"/>
                  </a:cxn>
                  <a:cxn ang="0">
                    <a:pos x="174" y="327"/>
                  </a:cxn>
                  <a:cxn ang="0">
                    <a:pos x="0" y="628"/>
                  </a:cxn>
                  <a:cxn ang="0">
                    <a:pos x="91" y="726"/>
                  </a:cxn>
                  <a:cxn ang="0">
                    <a:pos x="231" y="654"/>
                  </a:cxn>
                  <a:cxn ang="0">
                    <a:pos x="430" y="687"/>
                  </a:cxn>
                  <a:cxn ang="0">
                    <a:pos x="504" y="850"/>
                  </a:cxn>
                  <a:cxn ang="0">
                    <a:pos x="347" y="1020"/>
                  </a:cxn>
                  <a:cxn ang="0">
                    <a:pos x="529" y="1144"/>
                  </a:cxn>
                  <a:cxn ang="0">
                    <a:pos x="727" y="1105"/>
                  </a:cxn>
                  <a:cxn ang="0">
                    <a:pos x="901" y="1216"/>
                  </a:cxn>
                  <a:cxn ang="0">
                    <a:pos x="1256" y="1229"/>
                  </a:cxn>
                  <a:cxn ang="0">
                    <a:pos x="1611" y="1425"/>
                  </a:cxn>
                  <a:cxn ang="0">
                    <a:pos x="1694" y="1673"/>
                  </a:cxn>
                  <a:cxn ang="0">
                    <a:pos x="1619" y="2118"/>
                  </a:cxn>
                  <a:cxn ang="0">
                    <a:pos x="1694" y="2268"/>
                  </a:cxn>
                  <a:cxn ang="0">
                    <a:pos x="2132" y="2242"/>
                  </a:cxn>
                  <a:cxn ang="0">
                    <a:pos x="2289" y="2366"/>
                  </a:cxn>
                  <a:cxn ang="0">
                    <a:pos x="2594" y="2046"/>
                  </a:cxn>
                  <a:cxn ang="0">
                    <a:pos x="2537" y="1817"/>
                  </a:cxn>
                  <a:cxn ang="0">
                    <a:pos x="2818" y="1673"/>
                  </a:cxn>
                  <a:cxn ang="0">
                    <a:pos x="3016" y="1719"/>
                  </a:cxn>
                  <a:cxn ang="0">
                    <a:pos x="3280" y="1615"/>
                  </a:cxn>
                  <a:cxn ang="0">
                    <a:pos x="3405" y="1174"/>
                  </a:cxn>
                  <a:cxn ang="0">
                    <a:pos x="3643" y="922"/>
                  </a:cxn>
                  <a:cxn ang="0">
                    <a:pos x="3966" y="896"/>
                  </a:cxn>
                  <a:cxn ang="0">
                    <a:pos x="3908" y="733"/>
                  </a:cxn>
                  <a:cxn ang="0">
                    <a:pos x="3669" y="563"/>
                  </a:cxn>
                  <a:cxn ang="0">
                    <a:pos x="3817" y="210"/>
                  </a:cxn>
                  <a:cxn ang="0">
                    <a:pos x="3590" y="0"/>
                  </a:cxn>
                </a:cxnLst>
                <a:rect l="0" t="0" r="r" b="b"/>
                <a:pathLst>
                  <a:path w="3966" h="2366">
                    <a:moveTo>
                      <a:pt x="1423" y="65"/>
                    </a:moveTo>
                    <a:lnTo>
                      <a:pt x="1148" y="262"/>
                    </a:lnTo>
                    <a:lnTo>
                      <a:pt x="934" y="216"/>
                    </a:lnTo>
                    <a:lnTo>
                      <a:pt x="529" y="314"/>
                    </a:lnTo>
                    <a:lnTo>
                      <a:pt x="174" y="327"/>
                    </a:lnTo>
                    <a:lnTo>
                      <a:pt x="0" y="628"/>
                    </a:lnTo>
                    <a:lnTo>
                      <a:pt x="91" y="726"/>
                    </a:lnTo>
                    <a:lnTo>
                      <a:pt x="231" y="654"/>
                    </a:lnTo>
                    <a:lnTo>
                      <a:pt x="430" y="687"/>
                    </a:lnTo>
                    <a:lnTo>
                      <a:pt x="504" y="850"/>
                    </a:lnTo>
                    <a:lnTo>
                      <a:pt x="347" y="1020"/>
                    </a:lnTo>
                    <a:lnTo>
                      <a:pt x="529" y="1144"/>
                    </a:lnTo>
                    <a:lnTo>
                      <a:pt x="727" y="1105"/>
                    </a:lnTo>
                    <a:lnTo>
                      <a:pt x="901" y="1216"/>
                    </a:lnTo>
                    <a:lnTo>
                      <a:pt x="1256" y="1229"/>
                    </a:lnTo>
                    <a:lnTo>
                      <a:pt x="1611" y="1425"/>
                    </a:lnTo>
                    <a:lnTo>
                      <a:pt x="1694" y="1673"/>
                    </a:lnTo>
                    <a:lnTo>
                      <a:pt x="1619" y="2118"/>
                    </a:lnTo>
                    <a:lnTo>
                      <a:pt x="1694" y="2268"/>
                    </a:lnTo>
                    <a:lnTo>
                      <a:pt x="2132" y="2242"/>
                    </a:lnTo>
                    <a:lnTo>
                      <a:pt x="2289" y="2366"/>
                    </a:lnTo>
                    <a:lnTo>
                      <a:pt x="2594" y="2046"/>
                    </a:lnTo>
                    <a:lnTo>
                      <a:pt x="2537" y="1817"/>
                    </a:lnTo>
                    <a:lnTo>
                      <a:pt x="2818" y="1673"/>
                    </a:lnTo>
                    <a:lnTo>
                      <a:pt x="3016" y="1719"/>
                    </a:lnTo>
                    <a:lnTo>
                      <a:pt x="3280" y="1615"/>
                    </a:lnTo>
                    <a:lnTo>
                      <a:pt x="3405" y="1174"/>
                    </a:lnTo>
                    <a:lnTo>
                      <a:pt x="3643" y="922"/>
                    </a:lnTo>
                    <a:lnTo>
                      <a:pt x="3966" y="896"/>
                    </a:lnTo>
                    <a:lnTo>
                      <a:pt x="3908" y="733"/>
                    </a:lnTo>
                    <a:lnTo>
                      <a:pt x="3669" y="563"/>
                    </a:lnTo>
                    <a:lnTo>
                      <a:pt x="3817" y="210"/>
                    </a:lnTo>
                    <a:lnTo>
                      <a:pt x="3590" y="0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8" name="Freeform 6"/>
              <p:cNvSpPr>
                <a:spLocks/>
              </p:cNvSpPr>
              <p:nvPr userDrawn="1"/>
            </p:nvSpPr>
            <p:spPr bwMode="hidden">
              <a:xfrm>
                <a:off x="20" y="1069"/>
                <a:ext cx="5732" cy="3107"/>
              </a:xfrm>
              <a:custGeom>
                <a:avLst/>
                <a:gdLst/>
                <a:ahLst/>
                <a:cxnLst>
                  <a:cxn ang="0">
                    <a:pos x="81" y="0"/>
                  </a:cxn>
                  <a:cxn ang="0">
                    <a:pos x="133" y="328"/>
                  </a:cxn>
                  <a:cxn ang="0">
                    <a:pos x="0" y="666"/>
                  </a:cxn>
                  <a:cxn ang="0">
                    <a:pos x="83" y="1221"/>
                  </a:cxn>
                  <a:cxn ang="0">
                    <a:pos x="413" y="1515"/>
                  </a:cxn>
                  <a:cxn ang="0">
                    <a:pos x="881" y="1700"/>
                  </a:cxn>
                  <a:cxn ang="0">
                    <a:pos x="1440" y="1651"/>
                  </a:cxn>
                  <a:cxn ang="0">
                    <a:pos x="1755" y="1940"/>
                  </a:cxn>
                  <a:cxn ang="0">
                    <a:pos x="1653" y="2126"/>
                  </a:cxn>
                  <a:cxn ang="0">
                    <a:pos x="1136" y="2142"/>
                  </a:cxn>
                  <a:cxn ang="0">
                    <a:pos x="911" y="2021"/>
                  </a:cxn>
                  <a:cxn ang="0">
                    <a:pos x="739" y="2142"/>
                  </a:cxn>
                  <a:cxn ang="0">
                    <a:pos x="954" y="2524"/>
                  </a:cxn>
                  <a:cxn ang="0">
                    <a:pos x="973" y="2905"/>
                  </a:cxn>
                  <a:cxn ang="0">
                    <a:pos x="1511" y="3107"/>
                  </a:cxn>
                  <a:cxn ang="0">
                    <a:pos x="1644" y="2922"/>
                  </a:cxn>
                  <a:cxn ang="0">
                    <a:pos x="2077" y="2797"/>
                  </a:cxn>
                  <a:cxn ang="0">
                    <a:pos x="2610" y="2962"/>
                  </a:cxn>
                  <a:cxn ang="0">
                    <a:pos x="3222" y="2812"/>
                  </a:cxn>
                  <a:cxn ang="0">
                    <a:pos x="3443" y="2922"/>
                  </a:cxn>
                  <a:cxn ang="0">
                    <a:pos x="3861" y="2648"/>
                  </a:cxn>
                  <a:cxn ang="0">
                    <a:pos x="4125" y="2311"/>
                  </a:cxn>
                  <a:cxn ang="0">
                    <a:pos x="4369" y="2318"/>
                  </a:cxn>
                  <a:cxn ang="0">
                    <a:pos x="4554" y="2445"/>
                  </a:cxn>
                  <a:cxn ang="0">
                    <a:pos x="5015" y="2142"/>
                  </a:cxn>
                  <a:cxn ang="0">
                    <a:pos x="5404" y="2185"/>
                  </a:cxn>
                  <a:cxn ang="0">
                    <a:pos x="5732" y="2069"/>
                  </a:cxn>
                </a:cxnLst>
                <a:rect l="0" t="0" r="r" b="b"/>
                <a:pathLst>
                  <a:path w="5732" h="3107">
                    <a:moveTo>
                      <a:pt x="81" y="0"/>
                    </a:moveTo>
                    <a:lnTo>
                      <a:pt x="133" y="328"/>
                    </a:lnTo>
                    <a:lnTo>
                      <a:pt x="0" y="666"/>
                    </a:lnTo>
                    <a:lnTo>
                      <a:pt x="83" y="1221"/>
                    </a:lnTo>
                    <a:lnTo>
                      <a:pt x="413" y="1515"/>
                    </a:lnTo>
                    <a:lnTo>
                      <a:pt x="881" y="1700"/>
                    </a:lnTo>
                    <a:lnTo>
                      <a:pt x="1440" y="1651"/>
                    </a:lnTo>
                    <a:lnTo>
                      <a:pt x="1755" y="1940"/>
                    </a:lnTo>
                    <a:lnTo>
                      <a:pt x="1653" y="2126"/>
                    </a:lnTo>
                    <a:lnTo>
                      <a:pt x="1136" y="2142"/>
                    </a:lnTo>
                    <a:lnTo>
                      <a:pt x="911" y="2021"/>
                    </a:lnTo>
                    <a:lnTo>
                      <a:pt x="739" y="2142"/>
                    </a:lnTo>
                    <a:lnTo>
                      <a:pt x="954" y="2524"/>
                    </a:lnTo>
                    <a:lnTo>
                      <a:pt x="973" y="2905"/>
                    </a:lnTo>
                    <a:lnTo>
                      <a:pt x="1511" y="3107"/>
                    </a:lnTo>
                    <a:lnTo>
                      <a:pt x="1644" y="2922"/>
                    </a:lnTo>
                    <a:lnTo>
                      <a:pt x="2077" y="2797"/>
                    </a:lnTo>
                    <a:lnTo>
                      <a:pt x="2610" y="2962"/>
                    </a:lnTo>
                    <a:lnTo>
                      <a:pt x="3222" y="2812"/>
                    </a:lnTo>
                    <a:lnTo>
                      <a:pt x="3443" y="2922"/>
                    </a:lnTo>
                    <a:lnTo>
                      <a:pt x="3861" y="2648"/>
                    </a:lnTo>
                    <a:lnTo>
                      <a:pt x="4125" y="2311"/>
                    </a:lnTo>
                    <a:lnTo>
                      <a:pt x="4369" y="2318"/>
                    </a:lnTo>
                    <a:lnTo>
                      <a:pt x="4554" y="2445"/>
                    </a:lnTo>
                    <a:lnTo>
                      <a:pt x="5015" y="2142"/>
                    </a:lnTo>
                    <a:lnTo>
                      <a:pt x="5404" y="2185"/>
                    </a:lnTo>
                    <a:lnTo>
                      <a:pt x="5732" y="206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39" name="Freeform 7"/>
              <p:cNvSpPr>
                <a:spLocks/>
              </p:cNvSpPr>
              <p:nvPr userDrawn="1"/>
            </p:nvSpPr>
            <p:spPr bwMode="hidden">
              <a:xfrm>
                <a:off x="242" y="1145"/>
                <a:ext cx="5512" cy="2760"/>
              </a:xfrm>
              <a:custGeom>
                <a:avLst/>
                <a:gdLst/>
                <a:ahLst/>
                <a:cxnLst>
                  <a:cxn ang="0">
                    <a:pos x="240" y="0"/>
                  </a:cxn>
                  <a:cxn ang="0">
                    <a:pos x="0" y="336"/>
                  </a:cxn>
                  <a:cxn ang="0">
                    <a:pos x="82" y="821"/>
                  </a:cxn>
                  <a:cxn ang="0">
                    <a:pos x="243" y="873"/>
                  </a:cxn>
                  <a:cxn ang="0">
                    <a:pos x="473" y="1087"/>
                  </a:cxn>
                  <a:cxn ang="0">
                    <a:pos x="557" y="1441"/>
                  </a:cxn>
                  <a:cxn ang="0">
                    <a:pos x="839" y="1499"/>
                  </a:cxn>
                  <a:cxn ang="0">
                    <a:pos x="1258" y="1349"/>
                  </a:cxn>
                  <a:cxn ang="0">
                    <a:pos x="1307" y="1493"/>
                  </a:cxn>
                  <a:cxn ang="0">
                    <a:pos x="1621" y="1513"/>
                  </a:cxn>
                  <a:cxn ang="0">
                    <a:pos x="1862" y="1865"/>
                  </a:cxn>
                  <a:cxn ang="0">
                    <a:pos x="1668" y="2166"/>
                  </a:cxn>
                  <a:cxn ang="0">
                    <a:pos x="1308" y="2217"/>
                  </a:cxn>
                  <a:cxn ang="0">
                    <a:pos x="992" y="2172"/>
                  </a:cxn>
                  <a:cxn ang="0">
                    <a:pos x="903" y="2244"/>
                  </a:cxn>
                  <a:cxn ang="0">
                    <a:pos x="1008" y="2415"/>
                  </a:cxn>
                  <a:cxn ang="0">
                    <a:pos x="992" y="2538"/>
                  </a:cxn>
                  <a:cxn ang="0">
                    <a:pos x="1137" y="2760"/>
                  </a:cxn>
                  <a:cxn ang="0">
                    <a:pos x="1661" y="2623"/>
                  </a:cxn>
                  <a:cxn ang="0">
                    <a:pos x="1725" y="2492"/>
                  </a:cxn>
                  <a:cxn ang="0">
                    <a:pos x="1895" y="2551"/>
                  </a:cxn>
                  <a:cxn ang="0">
                    <a:pos x="2338" y="2448"/>
                  </a:cxn>
                  <a:cxn ang="0">
                    <a:pos x="2443" y="2714"/>
                  </a:cxn>
                  <a:cxn ang="0">
                    <a:pos x="2870" y="2541"/>
                  </a:cxn>
                  <a:cxn ang="0">
                    <a:pos x="3264" y="2591"/>
                  </a:cxn>
                  <a:cxn ang="0">
                    <a:pos x="3522" y="2427"/>
                  </a:cxn>
                  <a:cxn ang="0">
                    <a:pos x="3594" y="2081"/>
                  </a:cxn>
                  <a:cxn ang="0">
                    <a:pos x="4013" y="2087"/>
                  </a:cxn>
                  <a:cxn ang="0">
                    <a:pos x="4070" y="1924"/>
                  </a:cxn>
                  <a:cxn ang="0">
                    <a:pos x="4239" y="1931"/>
                  </a:cxn>
                  <a:cxn ang="0">
                    <a:pos x="4465" y="2094"/>
                  </a:cxn>
                  <a:cxn ang="0">
                    <a:pos x="4836" y="1814"/>
                  </a:cxn>
                  <a:cxn ang="0">
                    <a:pos x="5225" y="1785"/>
                  </a:cxn>
                  <a:cxn ang="0">
                    <a:pos x="5367" y="1571"/>
                  </a:cxn>
                  <a:cxn ang="0">
                    <a:pos x="5512" y="1585"/>
                  </a:cxn>
                </a:cxnLst>
                <a:rect l="0" t="0" r="r" b="b"/>
                <a:pathLst>
                  <a:path w="5512" h="2760">
                    <a:moveTo>
                      <a:pt x="240" y="0"/>
                    </a:moveTo>
                    <a:lnTo>
                      <a:pt x="0" y="336"/>
                    </a:lnTo>
                    <a:lnTo>
                      <a:pt x="82" y="821"/>
                    </a:lnTo>
                    <a:lnTo>
                      <a:pt x="243" y="873"/>
                    </a:lnTo>
                    <a:lnTo>
                      <a:pt x="473" y="1087"/>
                    </a:lnTo>
                    <a:lnTo>
                      <a:pt x="557" y="1441"/>
                    </a:lnTo>
                    <a:lnTo>
                      <a:pt x="839" y="1499"/>
                    </a:lnTo>
                    <a:lnTo>
                      <a:pt x="1258" y="1349"/>
                    </a:lnTo>
                    <a:lnTo>
                      <a:pt x="1307" y="1493"/>
                    </a:lnTo>
                    <a:lnTo>
                      <a:pt x="1621" y="1513"/>
                    </a:lnTo>
                    <a:lnTo>
                      <a:pt x="1862" y="1865"/>
                    </a:lnTo>
                    <a:lnTo>
                      <a:pt x="1668" y="2166"/>
                    </a:lnTo>
                    <a:lnTo>
                      <a:pt x="1308" y="2217"/>
                    </a:lnTo>
                    <a:lnTo>
                      <a:pt x="992" y="2172"/>
                    </a:lnTo>
                    <a:lnTo>
                      <a:pt x="903" y="2244"/>
                    </a:lnTo>
                    <a:lnTo>
                      <a:pt x="1008" y="2415"/>
                    </a:lnTo>
                    <a:lnTo>
                      <a:pt x="992" y="2538"/>
                    </a:lnTo>
                    <a:lnTo>
                      <a:pt x="1137" y="2760"/>
                    </a:lnTo>
                    <a:lnTo>
                      <a:pt x="1661" y="2623"/>
                    </a:lnTo>
                    <a:lnTo>
                      <a:pt x="1725" y="2492"/>
                    </a:lnTo>
                    <a:lnTo>
                      <a:pt x="1895" y="2551"/>
                    </a:lnTo>
                    <a:lnTo>
                      <a:pt x="2338" y="2448"/>
                    </a:lnTo>
                    <a:lnTo>
                      <a:pt x="2443" y="2714"/>
                    </a:lnTo>
                    <a:lnTo>
                      <a:pt x="2870" y="2541"/>
                    </a:lnTo>
                    <a:lnTo>
                      <a:pt x="3264" y="2591"/>
                    </a:lnTo>
                    <a:lnTo>
                      <a:pt x="3522" y="2427"/>
                    </a:lnTo>
                    <a:lnTo>
                      <a:pt x="3594" y="2081"/>
                    </a:lnTo>
                    <a:lnTo>
                      <a:pt x="4013" y="2087"/>
                    </a:lnTo>
                    <a:lnTo>
                      <a:pt x="4070" y="1924"/>
                    </a:lnTo>
                    <a:lnTo>
                      <a:pt x="4239" y="1931"/>
                    </a:lnTo>
                    <a:lnTo>
                      <a:pt x="4465" y="2094"/>
                    </a:lnTo>
                    <a:lnTo>
                      <a:pt x="4836" y="1814"/>
                    </a:lnTo>
                    <a:lnTo>
                      <a:pt x="5225" y="1785"/>
                    </a:lnTo>
                    <a:lnTo>
                      <a:pt x="5367" y="1571"/>
                    </a:lnTo>
                    <a:lnTo>
                      <a:pt x="5512" y="1585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0" name="Freeform 8"/>
              <p:cNvSpPr>
                <a:spLocks/>
              </p:cNvSpPr>
              <p:nvPr userDrawn="1"/>
            </p:nvSpPr>
            <p:spPr bwMode="hidden">
              <a:xfrm>
                <a:off x="4840" y="984"/>
                <a:ext cx="790" cy="1189"/>
              </a:xfrm>
              <a:custGeom>
                <a:avLst/>
                <a:gdLst/>
                <a:ahLst/>
                <a:cxnLst>
                  <a:cxn ang="0">
                    <a:pos x="139" y="0"/>
                  </a:cxn>
                  <a:cxn ang="0">
                    <a:pos x="210" y="233"/>
                  </a:cxn>
                  <a:cxn ang="0">
                    <a:pos x="159" y="643"/>
                  </a:cxn>
                  <a:cxn ang="0">
                    <a:pos x="454" y="771"/>
                  </a:cxn>
                  <a:cxn ang="0">
                    <a:pos x="605" y="1046"/>
                  </a:cxn>
                  <a:cxn ang="0">
                    <a:pos x="790" y="1189"/>
                  </a:cxn>
                  <a:cxn ang="0">
                    <a:pos x="540" y="1111"/>
                  </a:cxn>
                  <a:cxn ang="0">
                    <a:pos x="363" y="883"/>
                  </a:cxn>
                  <a:cxn ang="0">
                    <a:pos x="139" y="852"/>
                  </a:cxn>
                  <a:cxn ang="0">
                    <a:pos x="0" y="499"/>
                  </a:cxn>
                  <a:cxn ang="0">
                    <a:pos x="48" y="209"/>
                  </a:cxn>
                </a:cxnLst>
                <a:rect l="0" t="0" r="r" b="b"/>
                <a:pathLst>
                  <a:path w="790" h="1189">
                    <a:moveTo>
                      <a:pt x="139" y="0"/>
                    </a:moveTo>
                    <a:lnTo>
                      <a:pt x="210" y="233"/>
                    </a:lnTo>
                    <a:lnTo>
                      <a:pt x="159" y="643"/>
                    </a:lnTo>
                    <a:lnTo>
                      <a:pt x="454" y="771"/>
                    </a:lnTo>
                    <a:lnTo>
                      <a:pt x="605" y="1046"/>
                    </a:lnTo>
                    <a:lnTo>
                      <a:pt x="790" y="1189"/>
                    </a:lnTo>
                    <a:lnTo>
                      <a:pt x="540" y="1111"/>
                    </a:lnTo>
                    <a:lnTo>
                      <a:pt x="363" y="883"/>
                    </a:lnTo>
                    <a:lnTo>
                      <a:pt x="139" y="852"/>
                    </a:lnTo>
                    <a:lnTo>
                      <a:pt x="0" y="499"/>
                    </a:lnTo>
                    <a:lnTo>
                      <a:pt x="48" y="209"/>
                    </a:lnTo>
                  </a:path>
                </a:pathLst>
              </a:custGeom>
              <a:noFill/>
              <a:ln w="1524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1" name="Freeform 9"/>
              <p:cNvSpPr>
                <a:spLocks/>
              </p:cNvSpPr>
              <p:nvPr userDrawn="1"/>
            </p:nvSpPr>
            <p:spPr bwMode="hidden">
              <a:xfrm>
                <a:off x="5173" y="896"/>
                <a:ext cx="579" cy="11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8" y="328"/>
                  </a:cxn>
                  <a:cxn ang="0">
                    <a:pos x="9" y="659"/>
                  </a:cxn>
                  <a:cxn ang="0">
                    <a:pos x="40" y="763"/>
                  </a:cxn>
                  <a:cxn ang="0">
                    <a:pos x="234" y="739"/>
                  </a:cxn>
                  <a:cxn ang="0">
                    <a:pos x="344" y="1055"/>
                  </a:cxn>
                  <a:cxn ang="0">
                    <a:pos x="579" y="1117"/>
                  </a:cxn>
                </a:cxnLst>
                <a:rect l="0" t="0" r="r" b="b"/>
                <a:pathLst>
                  <a:path w="579" h="1117">
                    <a:moveTo>
                      <a:pt x="0" y="0"/>
                    </a:moveTo>
                    <a:lnTo>
                      <a:pt x="128" y="328"/>
                    </a:lnTo>
                    <a:lnTo>
                      <a:pt x="9" y="659"/>
                    </a:lnTo>
                    <a:lnTo>
                      <a:pt x="40" y="763"/>
                    </a:lnTo>
                    <a:lnTo>
                      <a:pt x="234" y="739"/>
                    </a:lnTo>
                    <a:lnTo>
                      <a:pt x="344" y="1055"/>
                    </a:lnTo>
                    <a:lnTo>
                      <a:pt x="579" y="1117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2" name="Freeform 10"/>
              <p:cNvSpPr>
                <a:spLocks/>
              </p:cNvSpPr>
              <p:nvPr userDrawn="1"/>
            </p:nvSpPr>
            <p:spPr bwMode="hidden">
              <a:xfrm>
                <a:off x="3291" y="968"/>
                <a:ext cx="2471" cy="2396"/>
              </a:xfrm>
              <a:custGeom>
                <a:avLst/>
                <a:gdLst/>
                <a:ahLst/>
                <a:cxnLst>
                  <a:cxn ang="0">
                    <a:pos x="1118" y="0"/>
                  </a:cxn>
                  <a:cxn ang="0">
                    <a:pos x="1179" y="225"/>
                  </a:cxn>
                  <a:cxn ang="0">
                    <a:pos x="1393" y="339"/>
                  </a:cxn>
                  <a:cxn ang="0">
                    <a:pos x="1404" y="548"/>
                  </a:cxn>
                  <a:cxn ang="0">
                    <a:pos x="1342" y="732"/>
                  </a:cxn>
                  <a:cxn ang="0">
                    <a:pos x="1434" y="925"/>
                  </a:cxn>
                  <a:cxn ang="0">
                    <a:pos x="1455" y="1109"/>
                  </a:cxn>
                  <a:cxn ang="0">
                    <a:pos x="1311" y="1142"/>
                  </a:cxn>
                  <a:cxn ang="0">
                    <a:pos x="926" y="1384"/>
                  </a:cxn>
                  <a:cxn ang="0">
                    <a:pos x="975" y="1456"/>
                  </a:cxn>
                  <a:cxn ang="0">
                    <a:pos x="956" y="1624"/>
                  </a:cxn>
                  <a:cxn ang="0">
                    <a:pos x="782" y="1817"/>
                  </a:cxn>
                  <a:cxn ang="0">
                    <a:pos x="539" y="1978"/>
                  </a:cxn>
                  <a:cxn ang="0">
                    <a:pos x="152" y="2026"/>
                  </a:cxn>
                  <a:cxn ang="0">
                    <a:pos x="19" y="2251"/>
                  </a:cxn>
                  <a:cxn ang="0">
                    <a:pos x="0" y="2396"/>
                  </a:cxn>
                  <a:cxn ang="0">
                    <a:pos x="213" y="2179"/>
                  </a:cxn>
                  <a:cxn ang="0">
                    <a:pos x="629" y="2090"/>
                  </a:cxn>
                  <a:cxn ang="0">
                    <a:pos x="894" y="1906"/>
                  </a:cxn>
                  <a:cxn ang="0">
                    <a:pos x="1230" y="1986"/>
                  </a:cxn>
                  <a:cxn ang="0">
                    <a:pos x="1668" y="1906"/>
                  </a:cxn>
                  <a:cxn ang="0">
                    <a:pos x="1983" y="1745"/>
                  </a:cxn>
                  <a:cxn ang="0">
                    <a:pos x="2014" y="1600"/>
                  </a:cxn>
                  <a:cxn ang="0">
                    <a:pos x="2237" y="1496"/>
                  </a:cxn>
                  <a:cxn ang="0">
                    <a:pos x="2359" y="1552"/>
                  </a:cxn>
                  <a:cxn ang="0">
                    <a:pos x="2471" y="1479"/>
                  </a:cxn>
                </a:cxnLst>
                <a:rect l="0" t="0" r="r" b="b"/>
                <a:pathLst>
                  <a:path w="2471" h="2396">
                    <a:moveTo>
                      <a:pt x="1118" y="0"/>
                    </a:moveTo>
                    <a:lnTo>
                      <a:pt x="1179" y="225"/>
                    </a:lnTo>
                    <a:lnTo>
                      <a:pt x="1393" y="339"/>
                    </a:lnTo>
                    <a:lnTo>
                      <a:pt x="1404" y="548"/>
                    </a:lnTo>
                    <a:lnTo>
                      <a:pt x="1342" y="732"/>
                    </a:lnTo>
                    <a:lnTo>
                      <a:pt x="1434" y="925"/>
                    </a:lnTo>
                    <a:lnTo>
                      <a:pt x="1455" y="1109"/>
                    </a:lnTo>
                    <a:lnTo>
                      <a:pt x="1311" y="1142"/>
                    </a:lnTo>
                    <a:lnTo>
                      <a:pt x="926" y="1384"/>
                    </a:lnTo>
                    <a:lnTo>
                      <a:pt x="975" y="1456"/>
                    </a:lnTo>
                    <a:lnTo>
                      <a:pt x="956" y="1624"/>
                    </a:lnTo>
                    <a:lnTo>
                      <a:pt x="782" y="1817"/>
                    </a:lnTo>
                    <a:lnTo>
                      <a:pt x="539" y="1978"/>
                    </a:lnTo>
                    <a:lnTo>
                      <a:pt x="152" y="2026"/>
                    </a:lnTo>
                    <a:lnTo>
                      <a:pt x="19" y="2251"/>
                    </a:lnTo>
                    <a:lnTo>
                      <a:pt x="0" y="2396"/>
                    </a:lnTo>
                    <a:lnTo>
                      <a:pt x="213" y="2179"/>
                    </a:lnTo>
                    <a:lnTo>
                      <a:pt x="629" y="2090"/>
                    </a:lnTo>
                    <a:lnTo>
                      <a:pt x="894" y="1906"/>
                    </a:lnTo>
                    <a:lnTo>
                      <a:pt x="1230" y="1986"/>
                    </a:lnTo>
                    <a:lnTo>
                      <a:pt x="1668" y="1906"/>
                    </a:lnTo>
                    <a:lnTo>
                      <a:pt x="1983" y="1745"/>
                    </a:lnTo>
                    <a:lnTo>
                      <a:pt x="2014" y="1600"/>
                    </a:lnTo>
                    <a:lnTo>
                      <a:pt x="2237" y="1496"/>
                    </a:lnTo>
                    <a:lnTo>
                      <a:pt x="2359" y="1552"/>
                    </a:lnTo>
                    <a:lnTo>
                      <a:pt x="2471" y="1479"/>
                    </a:lnTo>
                  </a:path>
                </a:pathLst>
              </a:custGeom>
              <a:noFill/>
              <a:ln w="1651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3" name="Freeform 11"/>
              <p:cNvSpPr>
                <a:spLocks/>
              </p:cNvSpPr>
              <p:nvPr userDrawn="1"/>
            </p:nvSpPr>
            <p:spPr bwMode="hidden">
              <a:xfrm>
                <a:off x="2366" y="1067"/>
                <a:ext cx="1399" cy="1349"/>
              </a:xfrm>
              <a:custGeom>
                <a:avLst/>
                <a:gdLst/>
                <a:ahLst/>
                <a:cxnLst>
                  <a:cxn ang="0">
                    <a:pos x="620" y="155"/>
                  </a:cxn>
                  <a:cxn ang="0">
                    <a:pos x="421" y="155"/>
                  </a:cxn>
                  <a:cxn ang="0">
                    <a:pos x="205" y="507"/>
                  </a:cxn>
                  <a:cxn ang="0">
                    <a:pos x="0" y="673"/>
                  </a:cxn>
                  <a:cxn ang="0">
                    <a:pos x="487" y="783"/>
                  </a:cxn>
                  <a:cxn ang="0">
                    <a:pos x="425" y="1009"/>
                  </a:cxn>
                  <a:cxn ang="0">
                    <a:pos x="617" y="1086"/>
                  </a:cxn>
                  <a:cxn ang="0">
                    <a:pos x="498" y="1349"/>
                  </a:cxn>
                  <a:cxn ang="0">
                    <a:pos x="961" y="1035"/>
                  </a:cxn>
                  <a:cxn ang="0">
                    <a:pos x="926" y="776"/>
                  </a:cxn>
                  <a:cxn ang="0">
                    <a:pos x="1181" y="749"/>
                  </a:cxn>
                  <a:cxn ang="0">
                    <a:pos x="1399" y="601"/>
                  </a:cxn>
                  <a:cxn ang="0">
                    <a:pos x="1315" y="416"/>
                  </a:cxn>
                  <a:cxn ang="0">
                    <a:pos x="1341" y="196"/>
                  </a:cxn>
                  <a:cxn ang="0">
                    <a:pos x="1171" y="164"/>
                  </a:cxn>
                  <a:cxn ang="0">
                    <a:pos x="928" y="0"/>
                  </a:cxn>
                  <a:cxn ang="0">
                    <a:pos x="620" y="155"/>
                  </a:cxn>
                </a:cxnLst>
                <a:rect l="0" t="0" r="r" b="b"/>
                <a:pathLst>
                  <a:path w="1399" h="1349">
                    <a:moveTo>
                      <a:pt x="620" y="155"/>
                    </a:moveTo>
                    <a:lnTo>
                      <a:pt x="421" y="155"/>
                    </a:lnTo>
                    <a:lnTo>
                      <a:pt x="205" y="507"/>
                    </a:lnTo>
                    <a:lnTo>
                      <a:pt x="0" y="673"/>
                    </a:lnTo>
                    <a:lnTo>
                      <a:pt x="487" y="783"/>
                    </a:lnTo>
                    <a:lnTo>
                      <a:pt x="425" y="1009"/>
                    </a:lnTo>
                    <a:lnTo>
                      <a:pt x="617" y="1086"/>
                    </a:lnTo>
                    <a:lnTo>
                      <a:pt x="498" y="1349"/>
                    </a:lnTo>
                    <a:lnTo>
                      <a:pt x="961" y="1035"/>
                    </a:lnTo>
                    <a:lnTo>
                      <a:pt x="926" y="776"/>
                    </a:lnTo>
                    <a:lnTo>
                      <a:pt x="1181" y="749"/>
                    </a:lnTo>
                    <a:lnTo>
                      <a:pt x="1399" y="601"/>
                    </a:lnTo>
                    <a:lnTo>
                      <a:pt x="1315" y="416"/>
                    </a:lnTo>
                    <a:lnTo>
                      <a:pt x="1341" y="196"/>
                    </a:lnTo>
                    <a:lnTo>
                      <a:pt x="1171" y="164"/>
                    </a:lnTo>
                    <a:lnTo>
                      <a:pt x="928" y="0"/>
                    </a:lnTo>
                    <a:lnTo>
                      <a:pt x="620" y="155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4" name="Freeform 12"/>
              <p:cNvSpPr>
                <a:spLocks/>
              </p:cNvSpPr>
              <p:nvPr userDrawn="1"/>
            </p:nvSpPr>
            <p:spPr bwMode="hidden">
              <a:xfrm>
                <a:off x="4275" y="2031"/>
                <a:ext cx="1256" cy="810"/>
              </a:xfrm>
              <a:custGeom>
                <a:avLst/>
                <a:gdLst/>
                <a:ahLst/>
                <a:cxnLst>
                  <a:cxn ang="0">
                    <a:pos x="719" y="183"/>
                  </a:cxn>
                  <a:cxn ang="0">
                    <a:pos x="760" y="33"/>
                  </a:cxn>
                  <a:cxn ang="0">
                    <a:pos x="884" y="0"/>
                  </a:cxn>
                  <a:cxn ang="0">
                    <a:pos x="983" y="78"/>
                  </a:cxn>
                  <a:cxn ang="0">
                    <a:pos x="1082" y="248"/>
                  </a:cxn>
                  <a:cxn ang="0">
                    <a:pos x="1256" y="229"/>
                  </a:cxn>
                  <a:cxn ang="0">
                    <a:pos x="1248" y="359"/>
                  </a:cxn>
                  <a:cxn ang="0">
                    <a:pos x="1016" y="431"/>
                  </a:cxn>
                  <a:cxn ang="0">
                    <a:pos x="879" y="417"/>
                  </a:cxn>
                  <a:cxn ang="0">
                    <a:pos x="719" y="481"/>
                  </a:cxn>
                  <a:cxn ang="0">
                    <a:pos x="591" y="633"/>
                  </a:cxn>
                  <a:cxn ang="0">
                    <a:pos x="423" y="537"/>
                  </a:cxn>
                  <a:cxn ang="0">
                    <a:pos x="256" y="810"/>
                  </a:cxn>
                  <a:cxn ang="0">
                    <a:pos x="66" y="764"/>
                  </a:cxn>
                  <a:cxn ang="0">
                    <a:pos x="0" y="601"/>
                  </a:cxn>
                  <a:cxn ang="0">
                    <a:pos x="157" y="483"/>
                  </a:cxn>
                  <a:cxn ang="0">
                    <a:pos x="248" y="281"/>
                  </a:cxn>
                  <a:cxn ang="0">
                    <a:pos x="438" y="150"/>
                  </a:cxn>
                  <a:cxn ang="0">
                    <a:pos x="719" y="189"/>
                  </a:cxn>
                </a:cxnLst>
                <a:rect l="0" t="0" r="r" b="b"/>
                <a:pathLst>
                  <a:path w="1256" h="810">
                    <a:moveTo>
                      <a:pt x="719" y="183"/>
                    </a:moveTo>
                    <a:lnTo>
                      <a:pt x="760" y="33"/>
                    </a:lnTo>
                    <a:lnTo>
                      <a:pt x="884" y="0"/>
                    </a:lnTo>
                    <a:lnTo>
                      <a:pt x="983" y="78"/>
                    </a:lnTo>
                    <a:lnTo>
                      <a:pt x="1082" y="248"/>
                    </a:lnTo>
                    <a:lnTo>
                      <a:pt x="1256" y="229"/>
                    </a:lnTo>
                    <a:lnTo>
                      <a:pt x="1248" y="359"/>
                    </a:lnTo>
                    <a:lnTo>
                      <a:pt x="1016" y="431"/>
                    </a:lnTo>
                    <a:lnTo>
                      <a:pt x="879" y="417"/>
                    </a:lnTo>
                    <a:lnTo>
                      <a:pt x="719" y="481"/>
                    </a:lnTo>
                    <a:lnTo>
                      <a:pt x="591" y="633"/>
                    </a:lnTo>
                    <a:lnTo>
                      <a:pt x="423" y="537"/>
                    </a:lnTo>
                    <a:lnTo>
                      <a:pt x="256" y="810"/>
                    </a:lnTo>
                    <a:lnTo>
                      <a:pt x="66" y="764"/>
                    </a:lnTo>
                    <a:lnTo>
                      <a:pt x="0" y="601"/>
                    </a:lnTo>
                    <a:lnTo>
                      <a:pt x="157" y="483"/>
                    </a:lnTo>
                    <a:lnTo>
                      <a:pt x="248" y="281"/>
                    </a:lnTo>
                    <a:lnTo>
                      <a:pt x="438" y="150"/>
                    </a:lnTo>
                    <a:lnTo>
                      <a:pt x="719" y="189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5" name="Freeform 13"/>
              <p:cNvSpPr>
                <a:spLocks/>
              </p:cNvSpPr>
              <p:nvPr userDrawn="1"/>
            </p:nvSpPr>
            <p:spPr bwMode="hidden">
              <a:xfrm>
                <a:off x="2914" y="3476"/>
                <a:ext cx="2848" cy="788"/>
              </a:xfrm>
              <a:custGeom>
                <a:avLst/>
                <a:gdLst/>
                <a:ahLst/>
                <a:cxnLst>
                  <a:cxn ang="0">
                    <a:pos x="2838" y="16"/>
                  </a:cxn>
                  <a:cxn ang="0">
                    <a:pos x="2493" y="0"/>
                  </a:cxn>
                  <a:cxn ang="0">
                    <a:pos x="2278" y="81"/>
                  </a:cxn>
                  <a:cxn ang="0">
                    <a:pos x="1936" y="44"/>
                  </a:cxn>
                  <a:cxn ang="0">
                    <a:pos x="1739" y="354"/>
                  </a:cxn>
                  <a:cxn ang="0">
                    <a:pos x="1600" y="212"/>
                  </a:cxn>
                  <a:cxn ang="0">
                    <a:pos x="1352" y="308"/>
                  </a:cxn>
                  <a:cxn ang="0">
                    <a:pos x="1445" y="515"/>
                  </a:cxn>
                  <a:cxn ang="0">
                    <a:pos x="1072" y="412"/>
                  </a:cxn>
                  <a:cxn ang="0">
                    <a:pos x="888" y="540"/>
                  </a:cxn>
                  <a:cxn ang="0">
                    <a:pos x="0" y="660"/>
                  </a:cxn>
                  <a:cxn ang="0">
                    <a:pos x="288" y="788"/>
                  </a:cxn>
                  <a:cxn ang="0">
                    <a:pos x="1040" y="676"/>
                  </a:cxn>
                  <a:cxn ang="0">
                    <a:pos x="1272" y="748"/>
                  </a:cxn>
                  <a:cxn ang="0">
                    <a:pos x="2096" y="691"/>
                  </a:cxn>
                  <a:cxn ang="0">
                    <a:pos x="2320" y="748"/>
                  </a:cxn>
                  <a:cxn ang="0">
                    <a:pos x="2456" y="596"/>
                  </a:cxn>
                  <a:cxn ang="0">
                    <a:pos x="2712" y="716"/>
                  </a:cxn>
                  <a:cxn ang="0">
                    <a:pos x="2716" y="339"/>
                  </a:cxn>
                  <a:cxn ang="0">
                    <a:pos x="2848" y="258"/>
                  </a:cxn>
                </a:cxnLst>
                <a:rect l="0" t="0" r="r" b="b"/>
                <a:pathLst>
                  <a:path w="2848" h="788">
                    <a:moveTo>
                      <a:pt x="2838" y="16"/>
                    </a:moveTo>
                    <a:lnTo>
                      <a:pt x="2493" y="0"/>
                    </a:lnTo>
                    <a:lnTo>
                      <a:pt x="2278" y="81"/>
                    </a:lnTo>
                    <a:lnTo>
                      <a:pt x="1936" y="44"/>
                    </a:lnTo>
                    <a:lnTo>
                      <a:pt x="1739" y="354"/>
                    </a:lnTo>
                    <a:lnTo>
                      <a:pt x="1600" y="212"/>
                    </a:lnTo>
                    <a:lnTo>
                      <a:pt x="1352" y="308"/>
                    </a:lnTo>
                    <a:lnTo>
                      <a:pt x="1445" y="515"/>
                    </a:lnTo>
                    <a:lnTo>
                      <a:pt x="1072" y="412"/>
                    </a:lnTo>
                    <a:lnTo>
                      <a:pt x="888" y="540"/>
                    </a:lnTo>
                    <a:lnTo>
                      <a:pt x="0" y="660"/>
                    </a:lnTo>
                    <a:lnTo>
                      <a:pt x="288" y="788"/>
                    </a:lnTo>
                    <a:lnTo>
                      <a:pt x="1040" y="676"/>
                    </a:lnTo>
                    <a:lnTo>
                      <a:pt x="1272" y="748"/>
                    </a:lnTo>
                    <a:lnTo>
                      <a:pt x="2096" y="691"/>
                    </a:lnTo>
                    <a:lnTo>
                      <a:pt x="2320" y="748"/>
                    </a:lnTo>
                    <a:lnTo>
                      <a:pt x="2456" y="596"/>
                    </a:lnTo>
                    <a:lnTo>
                      <a:pt x="2712" y="716"/>
                    </a:lnTo>
                    <a:lnTo>
                      <a:pt x="2716" y="339"/>
                    </a:lnTo>
                    <a:lnTo>
                      <a:pt x="2848" y="258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6" name="Freeform 14"/>
              <p:cNvSpPr>
                <a:spLocks/>
              </p:cNvSpPr>
              <p:nvPr userDrawn="1"/>
            </p:nvSpPr>
            <p:spPr bwMode="hidden">
              <a:xfrm>
                <a:off x="5443" y="922"/>
                <a:ext cx="319" cy="8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6" y="313"/>
                  </a:cxn>
                  <a:cxn ang="0">
                    <a:pos x="106" y="634"/>
                  </a:cxn>
                  <a:cxn ang="0">
                    <a:pos x="268" y="854"/>
                  </a:cxn>
                  <a:cxn ang="0">
                    <a:pos x="278" y="577"/>
                  </a:cxn>
                  <a:cxn ang="0">
                    <a:pos x="238" y="400"/>
                  </a:cxn>
                  <a:cxn ang="0">
                    <a:pos x="319" y="240"/>
                  </a:cxn>
                </a:cxnLst>
                <a:rect l="0" t="0" r="r" b="b"/>
                <a:pathLst>
                  <a:path w="319" h="854">
                    <a:moveTo>
                      <a:pt x="0" y="0"/>
                    </a:moveTo>
                    <a:lnTo>
                      <a:pt x="106" y="313"/>
                    </a:lnTo>
                    <a:lnTo>
                      <a:pt x="106" y="634"/>
                    </a:lnTo>
                    <a:lnTo>
                      <a:pt x="268" y="854"/>
                    </a:lnTo>
                    <a:lnTo>
                      <a:pt x="278" y="577"/>
                    </a:lnTo>
                    <a:lnTo>
                      <a:pt x="238" y="400"/>
                    </a:lnTo>
                    <a:lnTo>
                      <a:pt x="319" y="240"/>
                    </a:lnTo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7" name="Freeform 15"/>
              <p:cNvSpPr>
                <a:spLocks/>
              </p:cNvSpPr>
              <p:nvPr userDrawn="1"/>
            </p:nvSpPr>
            <p:spPr bwMode="hidden">
              <a:xfrm>
                <a:off x="4954" y="3568"/>
                <a:ext cx="646" cy="392"/>
              </a:xfrm>
              <a:custGeom>
                <a:avLst/>
                <a:gdLst/>
                <a:ahLst/>
                <a:cxnLst>
                  <a:cxn ang="0">
                    <a:pos x="504" y="0"/>
                  </a:cxn>
                  <a:cxn ang="0">
                    <a:pos x="320" y="61"/>
                  </a:cxn>
                  <a:cxn ang="0">
                    <a:pos x="238" y="109"/>
                  </a:cxn>
                  <a:cxn ang="0">
                    <a:pos x="144" y="216"/>
                  </a:cxn>
                  <a:cxn ang="0">
                    <a:pos x="0" y="392"/>
                  </a:cxn>
                  <a:cxn ang="0">
                    <a:pos x="360" y="263"/>
                  </a:cxn>
                  <a:cxn ang="0">
                    <a:pos x="432" y="182"/>
                  </a:cxn>
                  <a:cxn ang="0">
                    <a:pos x="646" y="142"/>
                  </a:cxn>
                  <a:cxn ang="0">
                    <a:pos x="504" y="0"/>
                  </a:cxn>
                </a:cxnLst>
                <a:rect l="0" t="0" r="r" b="b"/>
                <a:pathLst>
                  <a:path w="646" h="392">
                    <a:moveTo>
                      <a:pt x="504" y="0"/>
                    </a:moveTo>
                    <a:lnTo>
                      <a:pt x="320" y="61"/>
                    </a:lnTo>
                    <a:lnTo>
                      <a:pt x="238" y="109"/>
                    </a:lnTo>
                    <a:lnTo>
                      <a:pt x="144" y="216"/>
                    </a:lnTo>
                    <a:lnTo>
                      <a:pt x="0" y="392"/>
                    </a:lnTo>
                    <a:lnTo>
                      <a:pt x="360" y="263"/>
                    </a:lnTo>
                    <a:lnTo>
                      <a:pt x="432" y="182"/>
                    </a:lnTo>
                    <a:lnTo>
                      <a:pt x="646" y="142"/>
                    </a:lnTo>
                    <a:lnTo>
                      <a:pt x="504" y="0"/>
                    </a:lnTo>
                    <a:close/>
                  </a:path>
                </a:pathLst>
              </a:custGeom>
              <a:noFill/>
              <a:ln w="17780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248" name="Freeform 16"/>
              <p:cNvSpPr>
                <a:spLocks/>
              </p:cNvSpPr>
              <p:nvPr userDrawn="1"/>
            </p:nvSpPr>
            <p:spPr bwMode="hidden">
              <a:xfrm>
                <a:off x="50" y="2400"/>
                <a:ext cx="2736" cy="19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6" y="336"/>
                  </a:cxn>
                  <a:cxn ang="0">
                    <a:pos x="384" y="384"/>
                  </a:cxn>
                  <a:cxn ang="0">
                    <a:pos x="576" y="720"/>
                  </a:cxn>
                  <a:cxn ang="0">
                    <a:pos x="528" y="960"/>
                  </a:cxn>
                  <a:cxn ang="0">
                    <a:pos x="672" y="1104"/>
                  </a:cxn>
                  <a:cxn ang="0">
                    <a:pos x="576" y="1392"/>
                  </a:cxn>
                  <a:cxn ang="0">
                    <a:pos x="624" y="1632"/>
                  </a:cxn>
                  <a:cxn ang="0">
                    <a:pos x="1488" y="1872"/>
                  </a:cxn>
                  <a:cxn ang="0">
                    <a:pos x="1680" y="1728"/>
                  </a:cxn>
                  <a:cxn ang="0">
                    <a:pos x="2208" y="1728"/>
                  </a:cxn>
                  <a:cxn ang="0">
                    <a:pos x="2304" y="1632"/>
                  </a:cxn>
                  <a:cxn ang="0">
                    <a:pos x="2736" y="1872"/>
                  </a:cxn>
                  <a:cxn ang="0">
                    <a:pos x="2640" y="1920"/>
                  </a:cxn>
                  <a:cxn ang="0">
                    <a:pos x="2304" y="1824"/>
                  </a:cxn>
                  <a:cxn ang="0">
                    <a:pos x="2160" y="1872"/>
                  </a:cxn>
                  <a:cxn ang="0">
                    <a:pos x="1632" y="1920"/>
                  </a:cxn>
                  <a:cxn ang="0">
                    <a:pos x="1440" y="1920"/>
                  </a:cxn>
                  <a:cxn ang="0">
                    <a:pos x="480" y="1824"/>
                  </a:cxn>
                  <a:cxn ang="0">
                    <a:pos x="192" y="1872"/>
                  </a:cxn>
                  <a:cxn ang="0">
                    <a:pos x="96" y="1680"/>
                  </a:cxn>
                  <a:cxn ang="0">
                    <a:pos x="288" y="1440"/>
                  </a:cxn>
                  <a:cxn ang="0">
                    <a:pos x="336" y="1104"/>
                  </a:cxn>
                  <a:cxn ang="0">
                    <a:pos x="144" y="864"/>
                  </a:cxn>
                  <a:cxn ang="0">
                    <a:pos x="240" y="624"/>
                  </a:cxn>
                  <a:cxn ang="0">
                    <a:pos x="48" y="528"/>
                  </a:cxn>
                  <a:cxn ang="0">
                    <a:pos x="0" y="0"/>
                  </a:cxn>
                </a:cxnLst>
                <a:rect l="0" t="0" r="r" b="b"/>
                <a:pathLst>
                  <a:path w="2736" h="1920">
                    <a:moveTo>
                      <a:pt x="0" y="0"/>
                    </a:moveTo>
                    <a:lnTo>
                      <a:pt x="96" y="336"/>
                    </a:lnTo>
                    <a:lnTo>
                      <a:pt x="384" y="384"/>
                    </a:lnTo>
                    <a:lnTo>
                      <a:pt x="576" y="720"/>
                    </a:lnTo>
                    <a:lnTo>
                      <a:pt x="528" y="960"/>
                    </a:lnTo>
                    <a:lnTo>
                      <a:pt x="672" y="1104"/>
                    </a:lnTo>
                    <a:lnTo>
                      <a:pt x="576" y="1392"/>
                    </a:lnTo>
                    <a:lnTo>
                      <a:pt x="624" y="1632"/>
                    </a:lnTo>
                    <a:lnTo>
                      <a:pt x="1488" y="1872"/>
                    </a:lnTo>
                    <a:lnTo>
                      <a:pt x="1680" y="1728"/>
                    </a:lnTo>
                    <a:lnTo>
                      <a:pt x="2208" y="1728"/>
                    </a:lnTo>
                    <a:lnTo>
                      <a:pt x="2304" y="1632"/>
                    </a:lnTo>
                    <a:lnTo>
                      <a:pt x="2736" y="1872"/>
                    </a:lnTo>
                    <a:lnTo>
                      <a:pt x="2640" y="1920"/>
                    </a:lnTo>
                    <a:lnTo>
                      <a:pt x="2304" y="1824"/>
                    </a:lnTo>
                    <a:lnTo>
                      <a:pt x="2160" y="1872"/>
                    </a:lnTo>
                    <a:lnTo>
                      <a:pt x="1632" y="1920"/>
                    </a:lnTo>
                    <a:lnTo>
                      <a:pt x="1440" y="1920"/>
                    </a:lnTo>
                    <a:lnTo>
                      <a:pt x="480" y="1824"/>
                    </a:lnTo>
                    <a:lnTo>
                      <a:pt x="192" y="1872"/>
                    </a:lnTo>
                    <a:lnTo>
                      <a:pt x="96" y="1680"/>
                    </a:lnTo>
                    <a:lnTo>
                      <a:pt x="288" y="1440"/>
                    </a:lnTo>
                    <a:lnTo>
                      <a:pt x="336" y="1104"/>
                    </a:lnTo>
                    <a:lnTo>
                      <a:pt x="144" y="864"/>
                    </a:lnTo>
                    <a:lnTo>
                      <a:pt x="240" y="624"/>
                    </a:lnTo>
                    <a:lnTo>
                      <a:pt x="48" y="528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5249" name="Group 17"/>
            <p:cNvGrpSpPr>
              <a:grpSpLocks/>
            </p:cNvGrpSpPr>
            <p:nvPr userDrawn="1"/>
          </p:nvGrpSpPr>
          <p:grpSpPr bwMode="auto">
            <a:xfrm>
              <a:off x="0" y="2291"/>
              <a:ext cx="1385" cy="1702"/>
              <a:chOff x="0" y="2291"/>
              <a:chExt cx="1385" cy="1702"/>
            </a:xfrm>
          </p:grpSpPr>
          <p:sp>
            <p:nvSpPr>
              <p:cNvPr id="95250" name="Rectangle 18"/>
              <p:cNvSpPr>
                <a:spLocks noChangeArrowheads="1"/>
              </p:cNvSpPr>
              <p:nvPr userDrawn="1"/>
            </p:nvSpPr>
            <p:spPr bwMode="ltGray">
              <a:xfrm rot="6798887">
                <a:off x="62" y="388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1" name="Rectangle 19"/>
              <p:cNvSpPr>
                <a:spLocks noChangeArrowheads="1"/>
              </p:cNvSpPr>
              <p:nvPr userDrawn="1"/>
            </p:nvSpPr>
            <p:spPr bwMode="ltGray">
              <a:xfrm rot="6798887">
                <a:off x="33" y="388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2" name="Rectangle 20"/>
              <p:cNvSpPr>
                <a:spLocks noChangeArrowheads="1"/>
              </p:cNvSpPr>
              <p:nvPr userDrawn="1"/>
            </p:nvSpPr>
            <p:spPr bwMode="ltGray">
              <a:xfrm rot="6798887">
                <a:off x="6" y="387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3" name="Rectangle 21"/>
              <p:cNvSpPr>
                <a:spLocks noChangeArrowheads="1"/>
              </p:cNvSpPr>
              <p:nvPr userDrawn="1"/>
            </p:nvSpPr>
            <p:spPr bwMode="ltGray">
              <a:xfrm rot="5999912">
                <a:off x="209" y="388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4" name="Rectangle 22"/>
              <p:cNvSpPr>
                <a:spLocks noChangeArrowheads="1"/>
              </p:cNvSpPr>
              <p:nvPr userDrawn="1"/>
            </p:nvSpPr>
            <p:spPr bwMode="ltGray">
              <a:xfrm rot="5999912">
                <a:off x="182" y="388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5" name="Rectangle 23"/>
              <p:cNvSpPr>
                <a:spLocks noChangeArrowheads="1"/>
              </p:cNvSpPr>
              <p:nvPr userDrawn="1"/>
            </p:nvSpPr>
            <p:spPr bwMode="ltGray">
              <a:xfrm rot="6250138">
                <a:off x="152" y="388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6" name="Rectangle 24"/>
              <p:cNvSpPr>
                <a:spLocks noChangeArrowheads="1"/>
              </p:cNvSpPr>
              <p:nvPr userDrawn="1"/>
            </p:nvSpPr>
            <p:spPr bwMode="ltGray">
              <a:xfrm rot="6238076">
                <a:off x="123" y="388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7" name="Rectangle 25"/>
              <p:cNvSpPr>
                <a:spLocks noChangeArrowheads="1"/>
              </p:cNvSpPr>
              <p:nvPr userDrawn="1"/>
            </p:nvSpPr>
            <p:spPr bwMode="ltGray">
              <a:xfrm rot="5380717">
                <a:off x="363" y="386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8" name="Rectangle 26"/>
              <p:cNvSpPr>
                <a:spLocks noChangeArrowheads="1"/>
              </p:cNvSpPr>
              <p:nvPr userDrawn="1"/>
            </p:nvSpPr>
            <p:spPr bwMode="ltGray">
              <a:xfrm rot="5380717">
                <a:off x="332" y="387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59" name="Rectangle 27"/>
              <p:cNvSpPr>
                <a:spLocks noChangeArrowheads="1"/>
              </p:cNvSpPr>
              <p:nvPr userDrawn="1"/>
            </p:nvSpPr>
            <p:spPr bwMode="ltGray">
              <a:xfrm rot="5583200">
                <a:off x="302" y="387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0" name="Rectangle 28"/>
              <p:cNvSpPr>
                <a:spLocks noChangeArrowheads="1"/>
              </p:cNvSpPr>
              <p:nvPr userDrawn="1"/>
            </p:nvSpPr>
            <p:spPr bwMode="ltGray">
              <a:xfrm rot="5737625">
                <a:off x="270" y="3882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1" name="Rectangle 29"/>
              <p:cNvSpPr>
                <a:spLocks noChangeArrowheads="1"/>
              </p:cNvSpPr>
              <p:nvPr userDrawn="1"/>
            </p:nvSpPr>
            <p:spPr bwMode="ltGray">
              <a:xfrm rot="4715477">
                <a:off x="516" y="382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2" name="Rectangle 30"/>
              <p:cNvSpPr>
                <a:spLocks noChangeArrowheads="1"/>
              </p:cNvSpPr>
              <p:nvPr userDrawn="1"/>
            </p:nvSpPr>
            <p:spPr bwMode="ltGray">
              <a:xfrm rot="4924949">
                <a:off x="486" y="38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3" name="Rectangle 31"/>
              <p:cNvSpPr>
                <a:spLocks noChangeArrowheads="1"/>
              </p:cNvSpPr>
              <p:nvPr userDrawn="1"/>
            </p:nvSpPr>
            <p:spPr bwMode="ltGray">
              <a:xfrm rot="4924949">
                <a:off x="456" y="38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4" name="Rectangle 32"/>
              <p:cNvSpPr>
                <a:spLocks noChangeArrowheads="1"/>
              </p:cNvSpPr>
              <p:nvPr userDrawn="1"/>
            </p:nvSpPr>
            <p:spPr bwMode="ltGray">
              <a:xfrm rot="5041352">
                <a:off x="426" y="385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5" name="Rectangle 33"/>
              <p:cNvSpPr>
                <a:spLocks noChangeArrowheads="1"/>
              </p:cNvSpPr>
              <p:nvPr userDrawn="1"/>
            </p:nvSpPr>
            <p:spPr bwMode="ltGray">
              <a:xfrm rot="3816889">
                <a:off x="664" y="376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6" name="Rectangle 34"/>
              <p:cNvSpPr>
                <a:spLocks noChangeArrowheads="1"/>
              </p:cNvSpPr>
              <p:nvPr userDrawn="1"/>
            </p:nvSpPr>
            <p:spPr bwMode="ltGray">
              <a:xfrm rot="3816889">
                <a:off x="634" y="3780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7" name="Rectangle 35"/>
              <p:cNvSpPr>
                <a:spLocks noChangeArrowheads="1"/>
              </p:cNvSpPr>
              <p:nvPr userDrawn="1"/>
            </p:nvSpPr>
            <p:spPr bwMode="ltGray">
              <a:xfrm rot="4104184">
                <a:off x="605" y="3791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8" name="Rectangle 36"/>
              <p:cNvSpPr>
                <a:spLocks noChangeArrowheads="1"/>
              </p:cNvSpPr>
              <p:nvPr userDrawn="1"/>
            </p:nvSpPr>
            <p:spPr bwMode="ltGray">
              <a:xfrm rot="4325343">
                <a:off x="575" y="380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69" name="Rectangle 37"/>
              <p:cNvSpPr>
                <a:spLocks noChangeArrowheads="1"/>
              </p:cNvSpPr>
              <p:nvPr userDrawn="1"/>
            </p:nvSpPr>
            <p:spPr bwMode="ltGray">
              <a:xfrm rot="3368036">
                <a:off x="799" y="3683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0" name="Rectangle 38"/>
              <p:cNvSpPr>
                <a:spLocks noChangeArrowheads="1"/>
              </p:cNvSpPr>
              <p:nvPr userDrawn="1"/>
            </p:nvSpPr>
            <p:spPr bwMode="ltGray">
              <a:xfrm rot="3368036">
                <a:off x="772" y="369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1" name="Rectangle 39"/>
              <p:cNvSpPr>
                <a:spLocks noChangeArrowheads="1"/>
              </p:cNvSpPr>
              <p:nvPr userDrawn="1"/>
            </p:nvSpPr>
            <p:spPr bwMode="ltGray">
              <a:xfrm rot="3368036">
                <a:off x="745" y="37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2" name="Rectangle 40"/>
              <p:cNvSpPr>
                <a:spLocks noChangeArrowheads="1"/>
              </p:cNvSpPr>
              <p:nvPr userDrawn="1"/>
            </p:nvSpPr>
            <p:spPr bwMode="ltGray">
              <a:xfrm rot="3816889">
                <a:off x="717" y="373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3" name="Rectangle 41"/>
              <p:cNvSpPr>
                <a:spLocks noChangeArrowheads="1"/>
              </p:cNvSpPr>
              <p:nvPr userDrawn="1"/>
            </p:nvSpPr>
            <p:spPr bwMode="ltGray">
              <a:xfrm rot="2302266">
                <a:off x="923" y="358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4" name="Rectangle 42"/>
              <p:cNvSpPr>
                <a:spLocks noChangeArrowheads="1"/>
              </p:cNvSpPr>
              <p:nvPr userDrawn="1"/>
            </p:nvSpPr>
            <p:spPr bwMode="ltGray">
              <a:xfrm rot="2302266">
                <a:off x="899" y="360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5" name="Rectangle 43"/>
              <p:cNvSpPr>
                <a:spLocks noChangeArrowheads="1"/>
              </p:cNvSpPr>
              <p:nvPr userDrawn="1"/>
            </p:nvSpPr>
            <p:spPr bwMode="ltGray">
              <a:xfrm rot="2707562">
                <a:off x="876" y="3626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6" name="Rectangle 44"/>
              <p:cNvSpPr>
                <a:spLocks noChangeArrowheads="1"/>
              </p:cNvSpPr>
              <p:nvPr userDrawn="1"/>
            </p:nvSpPr>
            <p:spPr bwMode="ltGray">
              <a:xfrm rot="2707562">
                <a:off x="850" y="3644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7" name="Rectangle 45"/>
              <p:cNvSpPr>
                <a:spLocks noChangeArrowheads="1"/>
              </p:cNvSpPr>
              <p:nvPr userDrawn="1"/>
            </p:nvSpPr>
            <p:spPr bwMode="ltGray">
              <a:xfrm rot="1525830">
                <a:off x="1027" y="3473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8" name="Rectangle 46"/>
              <p:cNvSpPr>
                <a:spLocks noChangeArrowheads="1"/>
              </p:cNvSpPr>
              <p:nvPr userDrawn="1"/>
            </p:nvSpPr>
            <p:spPr bwMode="ltGray">
              <a:xfrm rot="1525830">
                <a:off x="1009" y="349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79" name="Rectangle 47"/>
              <p:cNvSpPr>
                <a:spLocks noChangeArrowheads="1"/>
              </p:cNvSpPr>
              <p:nvPr userDrawn="1"/>
            </p:nvSpPr>
            <p:spPr bwMode="ltGray">
              <a:xfrm rot="1788117">
                <a:off x="990" y="351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0" name="Rectangle 48"/>
              <p:cNvSpPr>
                <a:spLocks noChangeArrowheads="1"/>
              </p:cNvSpPr>
              <p:nvPr userDrawn="1"/>
            </p:nvSpPr>
            <p:spPr bwMode="ltGray">
              <a:xfrm rot="1788117">
                <a:off x="969" y="354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1" name="Rectangle 49"/>
              <p:cNvSpPr>
                <a:spLocks noChangeArrowheads="1"/>
              </p:cNvSpPr>
              <p:nvPr userDrawn="1"/>
            </p:nvSpPr>
            <p:spPr bwMode="ltGray">
              <a:xfrm rot="841630">
                <a:off x="1113" y="3355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2" name="Rectangle 50"/>
              <p:cNvSpPr>
                <a:spLocks noChangeArrowheads="1"/>
              </p:cNvSpPr>
              <p:nvPr userDrawn="1"/>
            </p:nvSpPr>
            <p:spPr bwMode="ltGray">
              <a:xfrm rot="841630">
                <a:off x="1100" y="3378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3" name="Rectangle 51"/>
              <p:cNvSpPr>
                <a:spLocks noChangeArrowheads="1"/>
              </p:cNvSpPr>
              <p:nvPr userDrawn="1"/>
            </p:nvSpPr>
            <p:spPr bwMode="ltGray">
              <a:xfrm rot="1308689">
                <a:off x="1086" y="340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4" name="Rectangle 52"/>
              <p:cNvSpPr>
                <a:spLocks noChangeArrowheads="1"/>
              </p:cNvSpPr>
              <p:nvPr userDrawn="1"/>
            </p:nvSpPr>
            <p:spPr bwMode="ltGray">
              <a:xfrm rot="1308689">
                <a:off x="1064" y="342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5" name="Rectangle 53"/>
              <p:cNvSpPr>
                <a:spLocks noChangeArrowheads="1"/>
              </p:cNvSpPr>
              <p:nvPr userDrawn="1"/>
            </p:nvSpPr>
            <p:spPr bwMode="ltGray">
              <a:xfrm rot="469913">
                <a:off x="1172" y="3225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6" name="Rectangle 54"/>
              <p:cNvSpPr>
                <a:spLocks noChangeArrowheads="1"/>
              </p:cNvSpPr>
              <p:nvPr userDrawn="1"/>
            </p:nvSpPr>
            <p:spPr bwMode="ltGray">
              <a:xfrm rot="559869">
                <a:off x="1162" y="3250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7" name="Rectangle 55"/>
              <p:cNvSpPr>
                <a:spLocks noChangeArrowheads="1"/>
              </p:cNvSpPr>
              <p:nvPr userDrawn="1"/>
            </p:nvSpPr>
            <p:spPr bwMode="ltGray">
              <a:xfrm rot="734079">
                <a:off x="1154" y="327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8" name="Rectangle 56"/>
              <p:cNvSpPr>
                <a:spLocks noChangeArrowheads="1"/>
              </p:cNvSpPr>
              <p:nvPr userDrawn="1"/>
            </p:nvSpPr>
            <p:spPr bwMode="ltGray">
              <a:xfrm rot="734079">
                <a:off x="1141" y="330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89" name="Rectangle 57"/>
              <p:cNvSpPr>
                <a:spLocks noChangeArrowheads="1"/>
              </p:cNvSpPr>
              <p:nvPr userDrawn="1"/>
            </p:nvSpPr>
            <p:spPr bwMode="ltGray">
              <a:xfrm rot="-293905">
                <a:off x="1211" y="309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0" name="Rectangle 58"/>
              <p:cNvSpPr>
                <a:spLocks noChangeArrowheads="1"/>
              </p:cNvSpPr>
              <p:nvPr userDrawn="1"/>
            </p:nvSpPr>
            <p:spPr bwMode="ltGray">
              <a:xfrm rot="-8">
                <a:off x="1201" y="3122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1" name="Rectangle 59"/>
              <p:cNvSpPr>
                <a:spLocks noChangeArrowheads="1"/>
              </p:cNvSpPr>
              <p:nvPr userDrawn="1"/>
            </p:nvSpPr>
            <p:spPr bwMode="ltGray">
              <a:xfrm rot="-8">
                <a:off x="1200" y="3147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2" name="Rectangle 60"/>
              <p:cNvSpPr>
                <a:spLocks noChangeArrowheads="1"/>
              </p:cNvSpPr>
              <p:nvPr userDrawn="1"/>
            </p:nvSpPr>
            <p:spPr bwMode="ltGray">
              <a:xfrm rot="214188">
                <a:off x="1189" y="31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3" name="Rectangle 61"/>
              <p:cNvSpPr>
                <a:spLocks noChangeArrowheads="1"/>
              </p:cNvSpPr>
              <p:nvPr userDrawn="1"/>
            </p:nvSpPr>
            <p:spPr bwMode="ltGray">
              <a:xfrm rot="-682388">
                <a:off x="1219" y="296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4" name="Rectangle 62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2991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5" name="Rectangle 63"/>
              <p:cNvSpPr>
                <a:spLocks noChangeArrowheads="1"/>
              </p:cNvSpPr>
              <p:nvPr userDrawn="1"/>
            </p:nvSpPr>
            <p:spPr bwMode="ltGray">
              <a:xfrm rot="-480400">
                <a:off x="1220" y="30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6" name="Rectangle 64"/>
              <p:cNvSpPr>
                <a:spLocks noChangeArrowheads="1"/>
              </p:cNvSpPr>
              <p:nvPr userDrawn="1"/>
            </p:nvSpPr>
            <p:spPr bwMode="ltGray">
              <a:xfrm rot="-270546">
                <a:off x="1219" y="30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7" name="Rectangle 65"/>
              <p:cNvSpPr>
                <a:spLocks noChangeArrowheads="1"/>
              </p:cNvSpPr>
              <p:nvPr userDrawn="1"/>
            </p:nvSpPr>
            <p:spPr bwMode="ltGray">
              <a:xfrm rot="-1132286">
                <a:off x="1207" y="2843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8" name="Rectangle 66"/>
              <p:cNvSpPr>
                <a:spLocks noChangeArrowheads="1"/>
              </p:cNvSpPr>
              <p:nvPr userDrawn="1"/>
            </p:nvSpPr>
            <p:spPr bwMode="ltGray">
              <a:xfrm rot="-969272">
                <a:off x="1213" y="286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299" name="Rectangle 67"/>
              <p:cNvSpPr>
                <a:spLocks noChangeArrowheads="1"/>
              </p:cNvSpPr>
              <p:nvPr userDrawn="1"/>
            </p:nvSpPr>
            <p:spPr bwMode="ltGray">
              <a:xfrm rot="-969272">
                <a:off x="1216" y="288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0" name="Rectangle 68"/>
              <p:cNvSpPr>
                <a:spLocks noChangeArrowheads="1"/>
              </p:cNvSpPr>
              <p:nvPr userDrawn="1"/>
            </p:nvSpPr>
            <p:spPr bwMode="ltGray">
              <a:xfrm rot="-806259">
                <a:off x="1219" y="291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1" name="Rectangle 69"/>
              <p:cNvSpPr>
                <a:spLocks noChangeArrowheads="1"/>
              </p:cNvSpPr>
              <p:nvPr userDrawn="1"/>
            </p:nvSpPr>
            <p:spPr bwMode="ltGray">
              <a:xfrm rot="-1543941">
                <a:off x="1165" y="272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2" name="Rectangle 70"/>
              <p:cNvSpPr>
                <a:spLocks noChangeArrowheads="1"/>
              </p:cNvSpPr>
              <p:nvPr userDrawn="1"/>
            </p:nvSpPr>
            <p:spPr bwMode="ltGray">
              <a:xfrm rot="-1341953">
                <a:off x="1176" y="2752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3" name="Rectangle 71"/>
              <p:cNvSpPr>
                <a:spLocks noChangeArrowheads="1"/>
              </p:cNvSpPr>
              <p:nvPr userDrawn="1"/>
            </p:nvSpPr>
            <p:spPr bwMode="ltGray">
              <a:xfrm rot="-1341953">
                <a:off x="1184" y="277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4" name="Rectangle 72"/>
              <p:cNvSpPr>
                <a:spLocks noChangeArrowheads="1"/>
              </p:cNvSpPr>
              <p:nvPr userDrawn="1"/>
            </p:nvSpPr>
            <p:spPr bwMode="ltGray">
              <a:xfrm rot="-1341953">
                <a:off x="1194" y="279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5" name="Rectangle 73"/>
              <p:cNvSpPr>
                <a:spLocks noChangeArrowheads="1"/>
              </p:cNvSpPr>
              <p:nvPr userDrawn="1"/>
            </p:nvSpPr>
            <p:spPr bwMode="ltGray">
              <a:xfrm rot="-1928746">
                <a:off x="1101" y="262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6" name="Rectangle 74"/>
              <p:cNvSpPr>
                <a:spLocks noChangeArrowheads="1"/>
              </p:cNvSpPr>
              <p:nvPr userDrawn="1"/>
            </p:nvSpPr>
            <p:spPr bwMode="ltGray">
              <a:xfrm rot="-1844175">
                <a:off x="1114" y="2645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7" name="Rectangle 75"/>
              <p:cNvSpPr>
                <a:spLocks noChangeArrowheads="1"/>
              </p:cNvSpPr>
              <p:nvPr userDrawn="1"/>
            </p:nvSpPr>
            <p:spPr bwMode="ltGray">
              <a:xfrm rot="-1752383">
                <a:off x="1129" y="266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8" name="Rectangle 76"/>
              <p:cNvSpPr>
                <a:spLocks noChangeArrowheads="1"/>
              </p:cNvSpPr>
              <p:nvPr userDrawn="1"/>
            </p:nvSpPr>
            <p:spPr bwMode="ltGray">
              <a:xfrm rot="-1752383">
                <a:off x="1142" y="268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09" name="Rectangle 77"/>
              <p:cNvSpPr>
                <a:spLocks noChangeArrowheads="1"/>
              </p:cNvSpPr>
              <p:nvPr userDrawn="1"/>
            </p:nvSpPr>
            <p:spPr bwMode="ltGray">
              <a:xfrm rot="-2466736">
                <a:off x="1014" y="2538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0" name="Rectangle 78"/>
              <p:cNvSpPr>
                <a:spLocks noChangeArrowheads="1"/>
              </p:cNvSpPr>
              <p:nvPr userDrawn="1"/>
            </p:nvSpPr>
            <p:spPr bwMode="ltGray">
              <a:xfrm rot="-2466736">
                <a:off x="1035" y="255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1" name="Rectangle 79"/>
              <p:cNvSpPr>
                <a:spLocks noChangeArrowheads="1"/>
              </p:cNvSpPr>
              <p:nvPr userDrawn="1"/>
            </p:nvSpPr>
            <p:spPr bwMode="ltGray">
              <a:xfrm rot="-2466736">
                <a:off x="1050" y="2574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2" name="Rectangle 80"/>
              <p:cNvSpPr>
                <a:spLocks noChangeArrowheads="1"/>
              </p:cNvSpPr>
              <p:nvPr userDrawn="1"/>
            </p:nvSpPr>
            <p:spPr bwMode="ltGray">
              <a:xfrm rot="-2342866">
                <a:off x="1068" y="2590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3" name="Freeform 81"/>
              <p:cNvSpPr>
                <a:spLocks/>
              </p:cNvSpPr>
              <p:nvPr userDrawn="1"/>
            </p:nvSpPr>
            <p:spPr bwMode="ltGray">
              <a:xfrm>
                <a:off x="486" y="2563"/>
                <a:ext cx="180" cy="151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28" y="147"/>
                  </a:cxn>
                  <a:cxn ang="0">
                    <a:pos x="64" y="46"/>
                  </a:cxn>
                  <a:cxn ang="0">
                    <a:pos x="94" y="151"/>
                  </a:cxn>
                  <a:cxn ang="0">
                    <a:pos x="129" y="151"/>
                  </a:cxn>
                  <a:cxn ang="0">
                    <a:pos x="180" y="9"/>
                  </a:cxn>
                  <a:cxn ang="0">
                    <a:pos x="148" y="10"/>
                  </a:cxn>
                  <a:cxn ang="0">
                    <a:pos x="112" y="112"/>
                  </a:cxn>
                  <a:cxn ang="0">
                    <a:pos x="79" y="0"/>
                  </a:cxn>
                  <a:cxn ang="0">
                    <a:pos x="48" y="0"/>
                  </a:cxn>
                  <a:cxn ang="0">
                    <a:pos x="0" y="144"/>
                  </a:cxn>
                </a:cxnLst>
                <a:rect l="0" t="0" r="r" b="b"/>
                <a:pathLst>
                  <a:path w="180" h="151">
                    <a:moveTo>
                      <a:pt x="0" y="144"/>
                    </a:moveTo>
                    <a:lnTo>
                      <a:pt x="28" y="147"/>
                    </a:lnTo>
                    <a:lnTo>
                      <a:pt x="64" y="46"/>
                    </a:lnTo>
                    <a:lnTo>
                      <a:pt x="94" y="151"/>
                    </a:lnTo>
                    <a:lnTo>
                      <a:pt x="129" y="151"/>
                    </a:lnTo>
                    <a:lnTo>
                      <a:pt x="180" y="9"/>
                    </a:lnTo>
                    <a:lnTo>
                      <a:pt x="148" y="10"/>
                    </a:lnTo>
                    <a:lnTo>
                      <a:pt x="112" y="112"/>
                    </a:lnTo>
                    <a:lnTo>
                      <a:pt x="79" y="0"/>
                    </a:lnTo>
                    <a:lnTo>
                      <a:pt x="48" y="0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14" name="Rectangle 82"/>
              <p:cNvSpPr>
                <a:spLocks noChangeArrowheads="1"/>
              </p:cNvSpPr>
              <p:nvPr userDrawn="1"/>
            </p:nvSpPr>
            <p:spPr bwMode="ltGray">
              <a:xfrm rot="6575641">
                <a:off x="-217" y="3138"/>
                <a:ext cx="122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5" name="Rectangle 83"/>
              <p:cNvSpPr>
                <a:spLocks noChangeArrowheads="1"/>
              </p:cNvSpPr>
              <p:nvPr userDrawn="1"/>
            </p:nvSpPr>
            <p:spPr bwMode="ltGray">
              <a:xfrm rot="238799">
                <a:off x="4" y="3146"/>
                <a:ext cx="103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6" name="Rectangle 84"/>
              <p:cNvSpPr>
                <a:spLocks noChangeArrowheads="1"/>
              </p:cNvSpPr>
              <p:nvPr userDrawn="1"/>
            </p:nvSpPr>
            <p:spPr bwMode="ltGray">
              <a:xfrm rot="-2957028">
                <a:off x="907" y="247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7" name="Rectangle 85"/>
              <p:cNvSpPr>
                <a:spLocks noChangeArrowheads="1"/>
              </p:cNvSpPr>
              <p:nvPr userDrawn="1"/>
            </p:nvSpPr>
            <p:spPr bwMode="ltGray">
              <a:xfrm rot="-2957028">
                <a:off x="930" y="2486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8" name="Rectangle 86"/>
              <p:cNvSpPr>
                <a:spLocks noChangeArrowheads="1"/>
              </p:cNvSpPr>
              <p:nvPr userDrawn="1"/>
            </p:nvSpPr>
            <p:spPr bwMode="ltGray">
              <a:xfrm rot="-2957028">
                <a:off x="954" y="2497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19" name="Rectangle 87"/>
              <p:cNvSpPr>
                <a:spLocks noChangeArrowheads="1"/>
              </p:cNvSpPr>
              <p:nvPr userDrawn="1"/>
            </p:nvSpPr>
            <p:spPr bwMode="ltGray">
              <a:xfrm rot="-2661033">
                <a:off x="974" y="2509"/>
                <a:ext cx="86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0" name="Rectangle 88"/>
              <p:cNvSpPr>
                <a:spLocks noChangeArrowheads="1"/>
              </p:cNvSpPr>
              <p:nvPr userDrawn="1"/>
            </p:nvSpPr>
            <p:spPr bwMode="ltGray">
              <a:xfrm rot="-3638503">
                <a:off x="788" y="242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1" name="Rectangle 89"/>
              <p:cNvSpPr>
                <a:spLocks noChangeArrowheads="1"/>
              </p:cNvSpPr>
              <p:nvPr userDrawn="1"/>
            </p:nvSpPr>
            <p:spPr bwMode="ltGray">
              <a:xfrm rot="-3638503">
                <a:off x="815" y="2434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2" name="Rectangle 90"/>
              <p:cNvSpPr>
                <a:spLocks noChangeArrowheads="1"/>
              </p:cNvSpPr>
              <p:nvPr userDrawn="1"/>
            </p:nvSpPr>
            <p:spPr bwMode="ltGray">
              <a:xfrm rot="-3514633">
                <a:off x="837" y="2441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3" name="Rectangle 91"/>
              <p:cNvSpPr>
                <a:spLocks noChangeArrowheads="1"/>
              </p:cNvSpPr>
              <p:nvPr userDrawn="1"/>
            </p:nvSpPr>
            <p:spPr bwMode="ltGray">
              <a:xfrm rot="-3220799">
                <a:off x="862" y="2453"/>
                <a:ext cx="8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4" name="Rectangle 92"/>
              <p:cNvSpPr>
                <a:spLocks noChangeArrowheads="1"/>
              </p:cNvSpPr>
              <p:nvPr userDrawn="1"/>
            </p:nvSpPr>
            <p:spPr bwMode="ltGray">
              <a:xfrm rot="-4338250">
                <a:off x="649" y="2396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5" name="Rectangle 93"/>
              <p:cNvSpPr>
                <a:spLocks noChangeArrowheads="1"/>
              </p:cNvSpPr>
              <p:nvPr userDrawn="1"/>
            </p:nvSpPr>
            <p:spPr bwMode="ltGray">
              <a:xfrm rot="-4250359">
                <a:off x="677" y="2402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6" name="Rectangle 94"/>
              <p:cNvSpPr>
                <a:spLocks noChangeArrowheads="1"/>
              </p:cNvSpPr>
              <p:nvPr userDrawn="1"/>
            </p:nvSpPr>
            <p:spPr bwMode="ltGray">
              <a:xfrm rot="-4250359">
                <a:off x="707" y="2407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7" name="Rectangle 95"/>
              <p:cNvSpPr>
                <a:spLocks noChangeArrowheads="1"/>
              </p:cNvSpPr>
              <p:nvPr userDrawn="1"/>
            </p:nvSpPr>
            <p:spPr bwMode="ltGray">
              <a:xfrm rot="-3989246">
                <a:off x="737" y="241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8" name="Rectangle 96"/>
              <p:cNvSpPr>
                <a:spLocks noChangeArrowheads="1"/>
              </p:cNvSpPr>
              <p:nvPr userDrawn="1"/>
            </p:nvSpPr>
            <p:spPr bwMode="ltGray">
              <a:xfrm rot="-4862215">
                <a:off x="503" y="239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29" name="Rectangle 97"/>
              <p:cNvSpPr>
                <a:spLocks noChangeArrowheads="1"/>
              </p:cNvSpPr>
              <p:nvPr userDrawn="1"/>
            </p:nvSpPr>
            <p:spPr bwMode="ltGray">
              <a:xfrm rot="-4673370">
                <a:off x="533" y="239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0" name="Rectangle 98"/>
              <p:cNvSpPr>
                <a:spLocks noChangeArrowheads="1"/>
              </p:cNvSpPr>
              <p:nvPr userDrawn="1"/>
            </p:nvSpPr>
            <p:spPr bwMode="ltGray">
              <a:xfrm rot="-4646721">
                <a:off x="563" y="2390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1" name="Rectangle 99"/>
              <p:cNvSpPr>
                <a:spLocks noChangeArrowheads="1"/>
              </p:cNvSpPr>
              <p:nvPr userDrawn="1"/>
            </p:nvSpPr>
            <p:spPr bwMode="ltGray">
              <a:xfrm rot="-4580623">
                <a:off x="594" y="2391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2" name="Rectangle 100"/>
              <p:cNvSpPr>
                <a:spLocks noChangeArrowheads="1"/>
              </p:cNvSpPr>
              <p:nvPr userDrawn="1"/>
            </p:nvSpPr>
            <p:spPr bwMode="ltGray">
              <a:xfrm rot="-5195129">
                <a:off x="355" y="2414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3" name="Rectangle 101"/>
              <p:cNvSpPr>
                <a:spLocks noChangeArrowheads="1"/>
              </p:cNvSpPr>
              <p:nvPr userDrawn="1"/>
            </p:nvSpPr>
            <p:spPr bwMode="ltGray">
              <a:xfrm rot="-5360484">
                <a:off x="385" y="2409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4" name="Rectangle 102"/>
              <p:cNvSpPr>
                <a:spLocks noChangeArrowheads="1"/>
              </p:cNvSpPr>
              <p:nvPr userDrawn="1"/>
            </p:nvSpPr>
            <p:spPr bwMode="ltGray">
              <a:xfrm rot="-5288939">
                <a:off x="418" y="2405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5" name="Rectangle 103"/>
              <p:cNvSpPr>
                <a:spLocks noChangeArrowheads="1"/>
              </p:cNvSpPr>
              <p:nvPr userDrawn="1"/>
            </p:nvSpPr>
            <p:spPr bwMode="ltGray">
              <a:xfrm rot="-5164854">
                <a:off x="449" y="2400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6" name="Rectangle 104"/>
              <p:cNvSpPr>
                <a:spLocks noChangeArrowheads="1"/>
              </p:cNvSpPr>
              <p:nvPr userDrawn="1"/>
            </p:nvSpPr>
            <p:spPr bwMode="ltGray">
              <a:xfrm rot="-6132163">
                <a:off x="206" y="245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7" name="Rectangle 105"/>
              <p:cNvSpPr>
                <a:spLocks noChangeArrowheads="1"/>
              </p:cNvSpPr>
              <p:nvPr userDrawn="1"/>
            </p:nvSpPr>
            <p:spPr bwMode="ltGray">
              <a:xfrm rot="-6220433">
                <a:off x="237" y="244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8" name="Rectangle 106"/>
              <p:cNvSpPr>
                <a:spLocks noChangeArrowheads="1"/>
              </p:cNvSpPr>
              <p:nvPr userDrawn="1"/>
            </p:nvSpPr>
            <p:spPr bwMode="ltGray">
              <a:xfrm rot="-6110943">
                <a:off x="266" y="243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39" name="Rectangle 107"/>
              <p:cNvSpPr>
                <a:spLocks noChangeArrowheads="1"/>
              </p:cNvSpPr>
              <p:nvPr userDrawn="1"/>
            </p:nvSpPr>
            <p:spPr bwMode="ltGray">
              <a:xfrm rot="-5919570">
                <a:off x="292" y="2427"/>
                <a:ext cx="69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0" name="Rectangle 108"/>
              <p:cNvSpPr>
                <a:spLocks noChangeArrowheads="1"/>
              </p:cNvSpPr>
              <p:nvPr userDrawn="1"/>
            </p:nvSpPr>
            <p:spPr bwMode="ltGray">
              <a:xfrm rot="-7376291">
                <a:off x="5" y="2549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1" name="Rectangle 109"/>
              <p:cNvSpPr>
                <a:spLocks noChangeArrowheads="1"/>
              </p:cNvSpPr>
              <p:nvPr userDrawn="1"/>
            </p:nvSpPr>
            <p:spPr bwMode="ltGray">
              <a:xfrm rot="-7168347">
                <a:off x="64" y="2517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2" name="Rectangle 110"/>
              <p:cNvSpPr>
                <a:spLocks noChangeArrowheads="1"/>
              </p:cNvSpPr>
              <p:nvPr userDrawn="1"/>
            </p:nvSpPr>
            <p:spPr bwMode="ltGray">
              <a:xfrm rot="-6802416">
                <a:off x="92" y="250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3" name="Rectangle 111"/>
              <p:cNvSpPr>
                <a:spLocks noChangeArrowheads="1"/>
              </p:cNvSpPr>
              <p:nvPr userDrawn="1"/>
            </p:nvSpPr>
            <p:spPr bwMode="ltGray">
              <a:xfrm rot="-6802416">
                <a:off x="119" y="2492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4" name="Rectangle 112"/>
              <p:cNvSpPr>
                <a:spLocks noChangeArrowheads="1"/>
              </p:cNvSpPr>
              <p:nvPr userDrawn="1"/>
            </p:nvSpPr>
            <p:spPr bwMode="ltGray">
              <a:xfrm rot="-6457704">
                <a:off x="150" y="2478"/>
                <a:ext cx="6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5" name="Rectangle 113"/>
              <p:cNvSpPr>
                <a:spLocks noChangeArrowheads="1"/>
              </p:cNvSpPr>
              <p:nvPr userDrawn="1"/>
            </p:nvSpPr>
            <p:spPr bwMode="ltGray">
              <a:xfrm rot="-1876771">
                <a:off x="0" y="3363"/>
                <a:ext cx="7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6" name="Rectangle 114"/>
              <p:cNvSpPr>
                <a:spLocks noChangeArrowheads="1"/>
              </p:cNvSpPr>
              <p:nvPr userDrawn="1"/>
            </p:nvSpPr>
            <p:spPr bwMode="ltGray">
              <a:xfrm rot="3283992">
                <a:off x="511" y="347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7" name="Rectangle 115"/>
              <p:cNvSpPr>
                <a:spLocks noChangeArrowheads="1"/>
              </p:cNvSpPr>
              <p:nvPr userDrawn="1"/>
            </p:nvSpPr>
            <p:spPr bwMode="ltGray">
              <a:xfrm rot="3283992">
                <a:off x="35" y="2798"/>
                <a:ext cx="24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8" name="Rectangle 116"/>
              <p:cNvSpPr>
                <a:spLocks noChangeArrowheads="1"/>
              </p:cNvSpPr>
              <p:nvPr userDrawn="1"/>
            </p:nvSpPr>
            <p:spPr bwMode="ltGray">
              <a:xfrm rot="-1876771">
                <a:off x="700" y="2851"/>
                <a:ext cx="31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49" name="Rectangle 117"/>
              <p:cNvSpPr>
                <a:spLocks noChangeArrowheads="1"/>
              </p:cNvSpPr>
              <p:nvPr userDrawn="1"/>
            </p:nvSpPr>
            <p:spPr bwMode="ltGray">
              <a:xfrm rot="5908516">
                <a:off x="200" y="3915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0" name="Rectangle 118"/>
              <p:cNvSpPr>
                <a:spLocks noChangeArrowheads="1"/>
              </p:cNvSpPr>
              <p:nvPr userDrawn="1"/>
            </p:nvSpPr>
            <p:spPr bwMode="ltGray">
              <a:xfrm rot="6683973">
                <a:off x="45" y="3915"/>
                <a:ext cx="144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1" name="Rectangle 119"/>
              <p:cNvSpPr>
                <a:spLocks noChangeArrowheads="1"/>
              </p:cNvSpPr>
              <p:nvPr userDrawn="1"/>
            </p:nvSpPr>
            <p:spPr bwMode="ltGray">
              <a:xfrm rot="5245609">
                <a:off x="361" y="389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2" name="Rectangle 120"/>
              <p:cNvSpPr>
                <a:spLocks noChangeArrowheads="1"/>
              </p:cNvSpPr>
              <p:nvPr userDrawn="1"/>
            </p:nvSpPr>
            <p:spPr bwMode="ltGray">
              <a:xfrm rot="4500520">
                <a:off x="522" y="3847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3" name="Rectangle 121"/>
              <p:cNvSpPr>
                <a:spLocks noChangeArrowheads="1"/>
              </p:cNvSpPr>
              <p:nvPr userDrawn="1"/>
            </p:nvSpPr>
            <p:spPr bwMode="ltGray">
              <a:xfrm rot="3805227">
                <a:off x="670" y="377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4" name="Rectangle 122"/>
              <p:cNvSpPr>
                <a:spLocks noChangeArrowheads="1"/>
              </p:cNvSpPr>
              <p:nvPr userDrawn="1"/>
            </p:nvSpPr>
            <p:spPr bwMode="ltGray">
              <a:xfrm rot="3060138">
                <a:off x="813" y="3688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5" name="Rectangle 123"/>
              <p:cNvSpPr>
                <a:spLocks noChangeArrowheads="1"/>
              </p:cNvSpPr>
              <p:nvPr userDrawn="1"/>
            </p:nvSpPr>
            <p:spPr bwMode="ltGray">
              <a:xfrm rot="2090281">
                <a:off x="938" y="3582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6" name="Rectangle 124"/>
              <p:cNvSpPr>
                <a:spLocks noChangeArrowheads="1"/>
              </p:cNvSpPr>
              <p:nvPr userDrawn="1"/>
            </p:nvSpPr>
            <p:spPr bwMode="ltGray">
              <a:xfrm rot="-7168347">
                <a:off x="-18" y="2506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7" name="Rectangle 125"/>
              <p:cNvSpPr>
                <a:spLocks noChangeArrowheads="1"/>
              </p:cNvSpPr>
              <p:nvPr userDrawn="1"/>
            </p:nvSpPr>
            <p:spPr bwMode="ltGray">
              <a:xfrm rot="-6406501">
                <a:off x="136" y="2433"/>
                <a:ext cx="132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8" name="Rectangle 126"/>
              <p:cNvSpPr>
                <a:spLocks noChangeArrowheads="1"/>
              </p:cNvSpPr>
              <p:nvPr userDrawn="1"/>
            </p:nvSpPr>
            <p:spPr bwMode="ltGray">
              <a:xfrm rot="-4970620">
                <a:off x="447" y="2364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59" name="Rectangle 127"/>
              <p:cNvSpPr>
                <a:spLocks noChangeArrowheads="1"/>
              </p:cNvSpPr>
              <p:nvPr userDrawn="1"/>
            </p:nvSpPr>
            <p:spPr bwMode="ltGray">
              <a:xfrm rot="-4298502">
                <a:off x="597" y="2360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0" name="Rectangle 128"/>
              <p:cNvSpPr>
                <a:spLocks noChangeArrowheads="1"/>
              </p:cNvSpPr>
              <p:nvPr userDrawn="1"/>
            </p:nvSpPr>
            <p:spPr bwMode="ltGray">
              <a:xfrm rot="-3676305">
                <a:off x="739" y="2386"/>
                <a:ext cx="155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1" name="Rectangle 129"/>
              <p:cNvSpPr>
                <a:spLocks noChangeArrowheads="1"/>
              </p:cNvSpPr>
              <p:nvPr userDrawn="1"/>
            </p:nvSpPr>
            <p:spPr bwMode="ltGray">
              <a:xfrm rot="-3188616">
                <a:off x="869" y="24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2" name="Rectangle 130"/>
              <p:cNvSpPr>
                <a:spLocks noChangeArrowheads="1"/>
              </p:cNvSpPr>
              <p:nvPr userDrawn="1"/>
            </p:nvSpPr>
            <p:spPr bwMode="ltGray">
              <a:xfrm rot="-2610246">
                <a:off x="984" y="2497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3" name="Rectangle 131"/>
              <p:cNvSpPr>
                <a:spLocks noChangeArrowheads="1"/>
              </p:cNvSpPr>
              <p:nvPr userDrawn="1"/>
            </p:nvSpPr>
            <p:spPr bwMode="ltGray">
              <a:xfrm rot="-2190008">
                <a:off x="1075" y="2585"/>
                <a:ext cx="173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4" name="Rectangle 132"/>
              <p:cNvSpPr>
                <a:spLocks noChangeArrowheads="1"/>
              </p:cNvSpPr>
              <p:nvPr userDrawn="1"/>
            </p:nvSpPr>
            <p:spPr bwMode="ltGray">
              <a:xfrm rot="-1728558">
                <a:off x="1147" y="2688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5" name="Rectangle 133"/>
              <p:cNvSpPr>
                <a:spLocks noChangeArrowheads="1"/>
              </p:cNvSpPr>
              <p:nvPr userDrawn="1"/>
            </p:nvSpPr>
            <p:spPr bwMode="ltGray">
              <a:xfrm rot="-1172118">
                <a:off x="1198" y="2805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6" name="Rectangle 134"/>
              <p:cNvSpPr>
                <a:spLocks noChangeArrowheads="1"/>
              </p:cNvSpPr>
              <p:nvPr userDrawn="1"/>
            </p:nvSpPr>
            <p:spPr bwMode="ltGray">
              <a:xfrm rot="-753845">
                <a:off x="1218" y="2930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7" name="Rectangle 135"/>
              <p:cNvSpPr>
                <a:spLocks noChangeArrowheads="1"/>
              </p:cNvSpPr>
              <p:nvPr userDrawn="1"/>
            </p:nvSpPr>
            <p:spPr bwMode="ltGray">
              <a:xfrm rot="-287823">
                <a:off x="1213" y="3066"/>
                <a:ext cx="167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8" name="Rectangle 136"/>
              <p:cNvSpPr>
                <a:spLocks noChangeArrowheads="1"/>
              </p:cNvSpPr>
              <p:nvPr userDrawn="1"/>
            </p:nvSpPr>
            <p:spPr bwMode="ltGray">
              <a:xfrm rot="696741">
                <a:off x="1126" y="3337"/>
                <a:ext cx="15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69" name="Rectangle 137"/>
              <p:cNvSpPr>
                <a:spLocks noChangeArrowheads="1"/>
              </p:cNvSpPr>
              <p:nvPr userDrawn="1"/>
            </p:nvSpPr>
            <p:spPr bwMode="ltGray">
              <a:xfrm rot="1529990">
                <a:off x="1041" y="3465"/>
                <a:ext cx="140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70" name="Freeform 138"/>
              <p:cNvSpPr>
                <a:spLocks/>
              </p:cNvSpPr>
              <p:nvPr userDrawn="1"/>
            </p:nvSpPr>
            <p:spPr bwMode="ltGray">
              <a:xfrm>
                <a:off x="850" y="3136"/>
                <a:ext cx="204" cy="120"/>
              </a:xfrm>
              <a:custGeom>
                <a:avLst/>
                <a:gdLst/>
                <a:ahLst/>
                <a:cxnLst>
                  <a:cxn ang="0">
                    <a:pos x="168" y="120"/>
                  </a:cxn>
                  <a:cxn ang="0">
                    <a:pos x="204" y="12"/>
                  </a:cxn>
                  <a:cxn ang="0">
                    <a:pos x="42" y="0"/>
                  </a:cxn>
                  <a:cxn ang="0">
                    <a:pos x="0" y="108"/>
                  </a:cxn>
                  <a:cxn ang="0">
                    <a:pos x="30" y="114"/>
                  </a:cxn>
                  <a:cxn ang="0">
                    <a:pos x="60" y="30"/>
                  </a:cxn>
                  <a:cxn ang="0">
                    <a:pos x="102" y="36"/>
                  </a:cxn>
                  <a:cxn ang="0">
                    <a:pos x="78" y="108"/>
                  </a:cxn>
                  <a:cxn ang="0">
                    <a:pos x="102" y="108"/>
                  </a:cxn>
                  <a:cxn ang="0">
                    <a:pos x="132" y="36"/>
                  </a:cxn>
                  <a:cxn ang="0">
                    <a:pos x="162" y="36"/>
                  </a:cxn>
                  <a:cxn ang="0">
                    <a:pos x="138" y="114"/>
                  </a:cxn>
                  <a:cxn ang="0">
                    <a:pos x="168" y="120"/>
                  </a:cxn>
                </a:cxnLst>
                <a:rect l="0" t="0" r="r" b="b"/>
                <a:pathLst>
                  <a:path w="204" h="120">
                    <a:moveTo>
                      <a:pt x="168" y="120"/>
                    </a:moveTo>
                    <a:lnTo>
                      <a:pt x="204" y="12"/>
                    </a:lnTo>
                    <a:lnTo>
                      <a:pt x="42" y="0"/>
                    </a:lnTo>
                    <a:lnTo>
                      <a:pt x="0" y="108"/>
                    </a:lnTo>
                    <a:lnTo>
                      <a:pt x="30" y="114"/>
                    </a:lnTo>
                    <a:lnTo>
                      <a:pt x="60" y="30"/>
                    </a:lnTo>
                    <a:lnTo>
                      <a:pt x="102" y="36"/>
                    </a:lnTo>
                    <a:lnTo>
                      <a:pt x="78" y="108"/>
                    </a:lnTo>
                    <a:lnTo>
                      <a:pt x="102" y="108"/>
                    </a:lnTo>
                    <a:lnTo>
                      <a:pt x="132" y="36"/>
                    </a:lnTo>
                    <a:lnTo>
                      <a:pt x="162" y="36"/>
                    </a:lnTo>
                    <a:lnTo>
                      <a:pt x="138" y="114"/>
                    </a:lnTo>
                    <a:lnTo>
                      <a:pt x="168" y="12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1" name="Freeform 139"/>
              <p:cNvSpPr>
                <a:spLocks/>
              </p:cNvSpPr>
              <p:nvPr userDrawn="1"/>
            </p:nvSpPr>
            <p:spPr bwMode="ltGray">
              <a:xfrm>
                <a:off x="19" y="2722"/>
                <a:ext cx="90" cy="78"/>
              </a:xfrm>
              <a:custGeom>
                <a:avLst/>
                <a:gdLst/>
                <a:ahLst/>
                <a:cxnLst>
                  <a:cxn ang="0">
                    <a:pos x="66" y="36"/>
                  </a:cxn>
                  <a:cxn ang="0">
                    <a:pos x="66" y="36"/>
                  </a:cxn>
                  <a:cxn ang="0">
                    <a:pos x="18" y="24"/>
                  </a:cxn>
                  <a:cxn ang="0">
                    <a:pos x="0" y="30"/>
                  </a:cxn>
                  <a:cxn ang="0">
                    <a:pos x="36" y="78"/>
                  </a:cxn>
                  <a:cxn ang="0">
                    <a:pos x="48" y="72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72" y="54"/>
                  </a:cxn>
                  <a:cxn ang="0">
                    <a:pos x="90" y="42"/>
                  </a:cxn>
                  <a:cxn ang="0">
                    <a:pos x="54" y="0"/>
                  </a:cxn>
                  <a:cxn ang="0">
                    <a:pos x="42" y="6"/>
                  </a:cxn>
                  <a:cxn ang="0">
                    <a:pos x="66" y="36"/>
                  </a:cxn>
                </a:cxnLst>
                <a:rect l="0" t="0" r="r" b="b"/>
                <a:pathLst>
                  <a:path w="90" h="78">
                    <a:moveTo>
                      <a:pt x="66" y="36"/>
                    </a:moveTo>
                    <a:lnTo>
                      <a:pt x="66" y="36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72" y="54"/>
                    </a:lnTo>
                    <a:lnTo>
                      <a:pt x="90" y="42"/>
                    </a:lnTo>
                    <a:lnTo>
                      <a:pt x="54" y="0"/>
                    </a:lnTo>
                    <a:lnTo>
                      <a:pt x="42" y="6"/>
                    </a:lnTo>
                    <a:lnTo>
                      <a:pt x="6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2" name="Freeform 140"/>
              <p:cNvSpPr>
                <a:spLocks/>
              </p:cNvSpPr>
              <p:nvPr userDrawn="1"/>
            </p:nvSpPr>
            <p:spPr bwMode="ltGray">
              <a:xfrm>
                <a:off x="97" y="2651"/>
                <a:ext cx="101" cy="89"/>
              </a:xfrm>
              <a:custGeom>
                <a:avLst/>
                <a:gdLst/>
                <a:ahLst/>
                <a:cxnLst>
                  <a:cxn ang="0">
                    <a:pos x="54" y="89"/>
                  </a:cxn>
                  <a:cxn ang="0">
                    <a:pos x="65" y="83"/>
                  </a:cxn>
                  <a:cxn ang="0">
                    <a:pos x="48" y="35"/>
                  </a:cxn>
                  <a:cxn ang="0">
                    <a:pos x="89" y="65"/>
                  </a:cxn>
                  <a:cxn ang="0">
                    <a:pos x="101" y="59"/>
                  </a:cxn>
                  <a:cxn ang="0">
                    <a:pos x="83" y="0"/>
                  </a:cxn>
                  <a:cxn ang="0">
                    <a:pos x="71" y="12"/>
                  </a:cxn>
                  <a:cxn ang="0">
                    <a:pos x="83" y="41"/>
                  </a:cxn>
                  <a:cxn ang="0">
                    <a:pos x="48" y="23"/>
                  </a:cxn>
                  <a:cxn ang="0">
                    <a:pos x="36" y="29"/>
                  </a:cxn>
                  <a:cxn ang="0">
                    <a:pos x="45" y="68"/>
                  </a:cxn>
                  <a:cxn ang="0">
                    <a:pos x="18" y="41"/>
                  </a:cxn>
                  <a:cxn ang="0">
                    <a:pos x="0" y="53"/>
                  </a:cxn>
                  <a:cxn ang="0">
                    <a:pos x="54" y="89"/>
                  </a:cxn>
                </a:cxnLst>
                <a:rect l="0" t="0" r="r" b="b"/>
                <a:pathLst>
                  <a:path w="101" h="89">
                    <a:moveTo>
                      <a:pt x="54" y="89"/>
                    </a:moveTo>
                    <a:lnTo>
                      <a:pt x="65" y="83"/>
                    </a:lnTo>
                    <a:lnTo>
                      <a:pt x="48" y="35"/>
                    </a:lnTo>
                    <a:lnTo>
                      <a:pt x="89" y="65"/>
                    </a:lnTo>
                    <a:lnTo>
                      <a:pt x="101" y="59"/>
                    </a:lnTo>
                    <a:lnTo>
                      <a:pt x="83" y="0"/>
                    </a:lnTo>
                    <a:lnTo>
                      <a:pt x="71" y="12"/>
                    </a:lnTo>
                    <a:lnTo>
                      <a:pt x="83" y="41"/>
                    </a:lnTo>
                    <a:lnTo>
                      <a:pt x="48" y="23"/>
                    </a:lnTo>
                    <a:lnTo>
                      <a:pt x="36" y="29"/>
                    </a:lnTo>
                    <a:lnTo>
                      <a:pt x="45" y="68"/>
                    </a:lnTo>
                    <a:lnTo>
                      <a:pt x="18" y="41"/>
                    </a:lnTo>
                    <a:lnTo>
                      <a:pt x="0" y="53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3" name="Freeform 141"/>
              <p:cNvSpPr>
                <a:spLocks/>
              </p:cNvSpPr>
              <p:nvPr userDrawn="1"/>
            </p:nvSpPr>
            <p:spPr bwMode="ltGray">
              <a:xfrm>
                <a:off x="677" y="3502"/>
                <a:ext cx="83" cy="78"/>
              </a:xfrm>
              <a:custGeom>
                <a:avLst/>
                <a:gdLst/>
                <a:ahLst/>
                <a:cxnLst>
                  <a:cxn ang="0">
                    <a:pos x="36" y="78"/>
                  </a:cxn>
                  <a:cxn ang="0">
                    <a:pos x="83" y="48"/>
                  </a:cxn>
                  <a:cxn ang="0">
                    <a:pos x="54" y="0"/>
                  </a:cxn>
                  <a:cxn ang="0">
                    <a:pos x="0" y="30"/>
                  </a:cxn>
                  <a:cxn ang="0">
                    <a:pos x="6" y="36"/>
                  </a:cxn>
                  <a:cxn ang="0">
                    <a:pos x="42" y="18"/>
                  </a:cxn>
                  <a:cxn ang="0">
                    <a:pos x="54" y="30"/>
                  </a:cxn>
                  <a:cxn ang="0">
                    <a:pos x="24" y="48"/>
                  </a:cxn>
                  <a:cxn ang="0">
                    <a:pos x="30" y="54"/>
                  </a:cxn>
                  <a:cxn ang="0">
                    <a:pos x="60" y="36"/>
                  </a:cxn>
                  <a:cxn ang="0">
                    <a:pos x="66" y="48"/>
                  </a:cxn>
                  <a:cxn ang="0">
                    <a:pos x="30" y="66"/>
                  </a:cxn>
                  <a:cxn ang="0">
                    <a:pos x="36" y="78"/>
                  </a:cxn>
                </a:cxnLst>
                <a:rect l="0" t="0" r="r" b="b"/>
                <a:pathLst>
                  <a:path w="83" h="78">
                    <a:moveTo>
                      <a:pt x="36" y="78"/>
                    </a:moveTo>
                    <a:lnTo>
                      <a:pt x="83" y="48"/>
                    </a:lnTo>
                    <a:lnTo>
                      <a:pt x="5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42" y="18"/>
                    </a:lnTo>
                    <a:lnTo>
                      <a:pt x="54" y="30"/>
                    </a:lnTo>
                    <a:lnTo>
                      <a:pt x="24" y="48"/>
                    </a:lnTo>
                    <a:lnTo>
                      <a:pt x="30" y="54"/>
                    </a:lnTo>
                    <a:lnTo>
                      <a:pt x="60" y="36"/>
                    </a:lnTo>
                    <a:lnTo>
                      <a:pt x="66" y="48"/>
                    </a:lnTo>
                    <a:lnTo>
                      <a:pt x="30" y="66"/>
                    </a:lnTo>
                    <a:lnTo>
                      <a:pt x="36" y="7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4" name="Freeform 142"/>
              <p:cNvSpPr>
                <a:spLocks/>
              </p:cNvSpPr>
              <p:nvPr userDrawn="1"/>
            </p:nvSpPr>
            <p:spPr bwMode="ltGray">
              <a:xfrm>
                <a:off x="940" y="2782"/>
                <a:ext cx="90" cy="72"/>
              </a:xfrm>
              <a:custGeom>
                <a:avLst/>
                <a:gdLst/>
                <a:ahLst/>
                <a:cxnLst>
                  <a:cxn ang="0">
                    <a:pos x="90" y="30"/>
                  </a:cxn>
                  <a:cxn ang="0">
                    <a:pos x="66" y="0"/>
                  </a:cxn>
                  <a:cxn ang="0">
                    <a:pos x="0" y="36"/>
                  </a:cxn>
                  <a:cxn ang="0">
                    <a:pos x="24" y="72"/>
                  </a:cxn>
                  <a:cxn ang="0">
                    <a:pos x="36" y="66"/>
                  </a:cxn>
                  <a:cxn ang="0">
                    <a:pos x="18" y="42"/>
                  </a:cxn>
                  <a:cxn ang="0">
                    <a:pos x="36" y="30"/>
                  </a:cxn>
                  <a:cxn ang="0">
                    <a:pos x="54" y="54"/>
                  </a:cxn>
                  <a:cxn ang="0">
                    <a:pos x="60" y="48"/>
                  </a:cxn>
                  <a:cxn ang="0">
                    <a:pos x="48" y="24"/>
                  </a:cxn>
                  <a:cxn ang="0">
                    <a:pos x="60" y="12"/>
                  </a:cxn>
                  <a:cxn ang="0">
                    <a:pos x="78" y="42"/>
                  </a:cxn>
                  <a:cxn ang="0">
                    <a:pos x="90" y="30"/>
                  </a:cxn>
                </a:cxnLst>
                <a:rect l="0" t="0" r="r" b="b"/>
                <a:pathLst>
                  <a:path w="90" h="72">
                    <a:moveTo>
                      <a:pt x="90" y="30"/>
                    </a:moveTo>
                    <a:lnTo>
                      <a:pt x="66" y="0"/>
                    </a:lnTo>
                    <a:lnTo>
                      <a:pt x="0" y="36"/>
                    </a:lnTo>
                    <a:lnTo>
                      <a:pt x="24" y="72"/>
                    </a:lnTo>
                    <a:lnTo>
                      <a:pt x="36" y="66"/>
                    </a:lnTo>
                    <a:lnTo>
                      <a:pt x="18" y="42"/>
                    </a:lnTo>
                    <a:lnTo>
                      <a:pt x="36" y="30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48" y="24"/>
                    </a:lnTo>
                    <a:lnTo>
                      <a:pt x="60" y="12"/>
                    </a:lnTo>
                    <a:lnTo>
                      <a:pt x="78" y="42"/>
                    </a:lnTo>
                    <a:lnTo>
                      <a:pt x="90" y="3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5" name="Freeform 143"/>
              <p:cNvSpPr>
                <a:spLocks/>
              </p:cNvSpPr>
              <p:nvPr userDrawn="1"/>
            </p:nvSpPr>
            <p:spPr bwMode="ltGray">
              <a:xfrm>
                <a:off x="898" y="2716"/>
                <a:ext cx="90" cy="84"/>
              </a:xfrm>
              <a:custGeom>
                <a:avLst/>
                <a:gdLst/>
                <a:ahLst/>
                <a:cxnLst>
                  <a:cxn ang="0">
                    <a:pos x="42" y="60"/>
                  </a:cxn>
                  <a:cxn ang="0">
                    <a:pos x="42" y="60"/>
                  </a:cxn>
                  <a:cxn ang="0">
                    <a:pos x="72" y="12"/>
                  </a:cxn>
                  <a:cxn ang="0">
                    <a:pos x="66" y="0"/>
                  </a:cxn>
                  <a:cxn ang="0">
                    <a:pos x="0" y="42"/>
                  </a:cxn>
                  <a:cxn ang="0">
                    <a:pos x="6" y="54"/>
                  </a:cxn>
                  <a:cxn ang="0">
                    <a:pos x="54" y="24"/>
                  </a:cxn>
                  <a:cxn ang="0">
                    <a:pos x="54" y="24"/>
                  </a:cxn>
                  <a:cxn ang="0">
                    <a:pos x="18" y="72"/>
                  </a:cxn>
                  <a:cxn ang="0">
                    <a:pos x="24" y="84"/>
                  </a:cxn>
                  <a:cxn ang="0">
                    <a:pos x="90" y="42"/>
                  </a:cxn>
                  <a:cxn ang="0">
                    <a:pos x="84" y="30"/>
                  </a:cxn>
                  <a:cxn ang="0">
                    <a:pos x="42" y="60"/>
                  </a:cxn>
                </a:cxnLst>
                <a:rect l="0" t="0" r="r" b="b"/>
                <a:pathLst>
                  <a:path w="90" h="84">
                    <a:moveTo>
                      <a:pt x="42" y="60"/>
                    </a:moveTo>
                    <a:lnTo>
                      <a:pt x="42" y="60"/>
                    </a:lnTo>
                    <a:lnTo>
                      <a:pt x="72" y="12"/>
                    </a:lnTo>
                    <a:lnTo>
                      <a:pt x="66" y="0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54" y="24"/>
                    </a:lnTo>
                    <a:lnTo>
                      <a:pt x="54" y="24"/>
                    </a:lnTo>
                    <a:lnTo>
                      <a:pt x="18" y="72"/>
                    </a:lnTo>
                    <a:lnTo>
                      <a:pt x="24" y="84"/>
                    </a:lnTo>
                    <a:lnTo>
                      <a:pt x="90" y="42"/>
                    </a:lnTo>
                    <a:lnTo>
                      <a:pt x="84" y="30"/>
                    </a:lnTo>
                    <a:lnTo>
                      <a:pt x="42" y="6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6" name="Freeform 144"/>
              <p:cNvSpPr>
                <a:spLocks/>
              </p:cNvSpPr>
              <p:nvPr userDrawn="1"/>
            </p:nvSpPr>
            <p:spPr bwMode="ltGray">
              <a:xfrm>
                <a:off x="7" y="3837"/>
                <a:ext cx="6" cy="1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7" name="Freeform 145"/>
              <p:cNvSpPr>
                <a:spLocks/>
              </p:cNvSpPr>
              <p:nvPr userDrawn="1"/>
            </p:nvSpPr>
            <p:spPr bwMode="ltGray">
              <a:xfrm>
                <a:off x="7" y="2555"/>
                <a:ext cx="30" cy="48"/>
              </a:xfrm>
              <a:custGeom>
                <a:avLst/>
                <a:gdLst/>
                <a:ahLst/>
                <a:cxnLst>
                  <a:cxn ang="0">
                    <a:pos x="18" y="48"/>
                  </a:cxn>
                  <a:cxn ang="0">
                    <a:pos x="18" y="48"/>
                  </a:cxn>
                  <a:cxn ang="0">
                    <a:pos x="30" y="42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8" y="48"/>
                  </a:cxn>
                  <a:cxn ang="0">
                    <a:pos x="18" y="48"/>
                  </a:cxn>
                </a:cxnLst>
                <a:rect l="0" t="0" r="r" b="b"/>
                <a:pathLst>
                  <a:path w="30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8" y="48"/>
                    </a:lnTo>
                    <a:lnTo>
                      <a:pt x="18" y="4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8" name="Freeform 146"/>
              <p:cNvSpPr>
                <a:spLocks/>
              </p:cNvSpPr>
              <p:nvPr userDrawn="1"/>
            </p:nvSpPr>
            <p:spPr bwMode="ltGray">
              <a:xfrm>
                <a:off x="7" y="3843"/>
                <a:ext cx="36" cy="66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36"/>
                  </a:cxn>
                  <a:cxn ang="0">
                    <a:pos x="0" y="66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36" h="66">
                    <a:moveTo>
                      <a:pt x="36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6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79" name="Rectangle 147"/>
              <p:cNvSpPr>
                <a:spLocks noChangeArrowheads="1"/>
              </p:cNvSpPr>
              <p:nvPr userDrawn="1"/>
            </p:nvSpPr>
            <p:spPr bwMode="ltGray">
              <a:xfrm rot="244926">
                <a:off x="1177" y="3201"/>
                <a:ext cx="161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80" name="Rectangle 148"/>
              <p:cNvSpPr>
                <a:spLocks noChangeArrowheads="1"/>
              </p:cNvSpPr>
              <p:nvPr userDrawn="1"/>
            </p:nvSpPr>
            <p:spPr bwMode="ltGray">
              <a:xfrm rot="-5598588">
                <a:off x="290" y="2386"/>
                <a:ext cx="138" cy="12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5381" name="Freeform 149"/>
              <p:cNvSpPr>
                <a:spLocks/>
              </p:cNvSpPr>
              <p:nvPr userDrawn="1"/>
            </p:nvSpPr>
            <p:spPr bwMode="ltGray">
              <a:xfrm>
                <a:off x="139" y="3573"/>
                <a:ext cx="144" cy="154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9" y="61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82" name="Freeform 150"/>
              <p:cNvSpPr>
                <a:spLocks/>
              </p:cNvSpPr>
              <p:nvPr userDrawn="1"/>
            </p:nvSpPr>
            <p:spPr bwMode="ltGray">
              <a:xfrm rot="-2857037">
                <a:off x="619" y="3550"/>
                <a:ext cx="68" cy="6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59" y="154"/>
                  </a:cxn>
                  <a:cxn ang="0">
                    <a:pos x="117" y="120"/>
                  </a:cxn>
                  <a:cxn ang="0">
                    <a:pos x="62" y="55"/>
                  </a:cxn>
                  <a:cxn ang="0">
                    <a:pos x="104" y="34"/>
                  </a:cxn>
                  <a:cxn ang="0">
                    <a:pos x="117" y="53"/>
                  </a:cxn>
                  <a:cxn ang="0">
                    <a:pos x="141" y="47"/>
                  </a:cxn>
                  <a:cxn ang="0">
                    <a:pos x="97" y="2"/>
                  </a:cxn>
                  <a:cxn ang="0">
                    <a:pos x="36" y="33"/>
                  </a:cxn>
                  <a:cxn ang="0">
                    <a:pos x="90" y="107"/>
                  </a:cxn>
                  <a:cxn ang="0">
                    <a:pos x="28" y="101"/>
                  </a:cxn>
                  <a:cxn ang="0">
                    <a:pos x="0" y="102"/>
                  </a:cxn>
                </a:cxnLst>
                <a:rect l="0" t="0" r="r" b="b"/>
                <a:pathLst>
                  <a:path w="144" h="154">
                    <a:moveTo>
                      <a:pt x="0" y="102"/>
                    </a:moveTo>
                    <a:cubicBezTo>
                      <a:pt x="6" y="140"/>
                      <a:pt x="25" y="154"/>
                      <a:pt x="59" y="154"/>
                    </a:cubicBezTo>
                    <a:cubicBezTo>
                      <a:pt x="111" y="152"/>
                      <a:pt x="106" y="130"/>
                      <a:pt x="117" y="120"/>
                    </a:cubicBezTo>
                    <a:cubicBezTo>
                      <a:pt x="113" y="47"/>
                      <a:pt x="84" y="84"/>
                      <a:pt x="62" y="55"/>
                    </a:cubicBezTo>
                    <a:cubicBezTo>
                      <a:pt x="59" y="42"/>
                      <a:pt x="78" y="11"/>
                      <a:pt x="104" y="34"/>
                    </a:cubicBezTo>
                    <a:cubicBezTo>
                      <a:pt x="108" y="41"/>
                      <a:pt x="111" y="51"/>
                      <a:pt x="117" y="53"/>
                    </a:cubicBezTo>
                    <a:cubicBezTo>
                      <a:pt x="123" y="55"/>
                      <a:pt x="144" y="55"/>
                      <a:pt x="141" y="47"/>
                    </a:cubicBezTo>
                    <a:cubicBezTo>
                      <a:pt x="138" y="39"/>
                      <a:pt x="126" y="5"/>
                      <a:pt x="97" y="2"/>
                    </a:cubicBezTo>
                    <a:cubicBezTo>
                      <a:pt x="77" y="0"/>
                      <a:pt x="48" y="0"/>
                      <a:pt x="36" y="33"/>
                    </a:cubicBezTo>
                    <a:cubicBezTo>
                      <a:pt x="15" y="89"/>
                      <a:pt x="83" y="79"/>
                      <a:pt x="90" y="107"/>
                    </a:cubicBezTo>
                    <a:cubicBezTo>
                      <a:pt x="96" y="130"/>
                      <a:pt x="34" y="147"/>
                      <a:pt x="28" y="101"/>
                    </a:cubicBezTo>
                    <a:cubicBezTo>
                      <a:pt x="12" y="104"/>
                      <a:pt x="15" y="98"/>
                      <a:pt x="0" y="1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83" name="Freeform 151"/>
              <p:cNvSpPr>
                <a:spLocks/>
              </p:cNvSpPr>
              <p:nvPr userDrawn="1"/>
            </p:nvSpPr>
            <p:spPr bwMode="ltGray">
              <a:xfrm>
                <a:off x="235" y="2503"/>
                <a:ext cx="348" cy="1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7" y="582"/>
                  </a:cxn>
                  <a:cxn ang="0">
                    <a:pos x="348" y="1272"/>
                  </a:cxn>
                  <a:cxn ang="0">
                    <a:pos x="54" y="676"/>
                  </a:cxn>
                  <a:cxn ang="0">
                    <a:pos x="0" y="0"/>
                  </a:cxn>
                </a:cxnLst>
                <a:rect l="0" t="0" r="r" b="b"/>
                <a:pathLst>
                  <a:path w="348" h="1272">
                    <a:moveTo>
                      <a:pt x="0" y="0"/>
                    </a:moveTo>
                    <a:lnTo>
                      <a:pt x="287" y="582"/>
                    </a:lnTo>
                    <a:lnTo>
                      <a:pt x="348" y="1272"/>
                    </a:lnTo>
                    <a:lnTo>
                      <a:pt x="54" y="67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2">
                      <a:gamma/>
                      <a:shade val="96863"/>
                      <a:invGamma/>
                    </a:schemeClr>
                  </a:gs>
                </a:gsLst>
                <a:lin ang="1890000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384" name="Oval 152"/>
              <p:cNvSpPr>
                <a:spLocks noChangeArrowheads="1"/>
              </p:cNvSpPr>
              <p:nvPr userDrawn="1"/>
            </p:nvSpPr>
            <p:spPr bwMode="ltGray">
              <a:xfrm rot="-1684349">
                <a:off x="296" y="3047"/>
                <a:ext cx="221" cy="174"/>
              </a:xfrm>
              <a:prstGeom prst="ellipse">
                <a:avLst/>
              </a:pr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50000">
                    <a:schemeClr val="bg2"/>
                  </a:gs>
                  <a:gs pos="100000">
                    <a:schemeClr val="bg2">
                      <a:gamma/>
                      <a:shade val="90980"/>
                      <a:invGamma/>
                    </a:schemeClr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95385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5386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5387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5388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fld id="{63E57916-981F-4B1B-913D-AACD1E47EE69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5389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charset="0"/>
        <a:buChar char="►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Системы небесных координат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Раздел астрономии, в котором вводят </a:t>
            </a:r>
            <a:r>
              <a:rPr lang="ru-RU" i="1" dirty="0"/>
              <a:t>системы астрономических координат</a:t>
            </a:r>
            <a:r>
              <a:rPr lang="ru-RU" dirty="0"/>
              <a:t> и определяют положения и скорости движения небесных тел по отношению к этим системам, называют </a:t>
            </a:r>
            <a:r>
              <a:rPr lang="ru-RU" i="1" dirty="0">
                <a:solidFill>
                  <a:srgbClr val="FF0000"/>
                </a:solidFill>
              </a:rPr>
              <a:t>астрометрией</a:t>
            </a:r>
            <a:r>
              <a:rPr lang="ru-RU" dirty="0"/>
              <a:t>. Это самая древняя часть астрономии.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45" name="Object 29"/>
          <p:cNvGraphicFramePr>
            <a:graphicFrameLocks noGrp="1" noChangeAspect="1"/>
          </p:cNvGraphicFramePr>
          <p:nvPr>
            <p:ph sz="half" idx="1"/>
          </p:nvPr>
        </p:nvGraphicFramePr>
        <p:xfrm>
          <a:off x="5724525" y="1341438"/>
          <a:ext cx="2736850" cy="1811337"/>
        </p:xfrm>
        <a:graphic>
          <a:graphicData uri="http://schemas.openxmlformats.org/presentationml/2006/ole">
            <p:oleObj spid="_x0000_s111656" name="Equation" r:id="rId3" imgW="1016000" imgH="673100" progId="">
              <p:embed/>
            </p:oleObj>
          </a:graphicData>
        </a:graphic>
      </p:graphicFrame>
      <p:graphicFrame>
        <p:nvGraphicFramePr>
          <p:cNvPr id="111652" name="Object 3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187450" y="4868863"/>
          <a:ext cx="1152525" cy="482600"/>
        </p:xfrm>
        <a:graphic>
          <a:graphicData uri="http://schemas.openxmlformats.org/presentationml/2006/ole">
            <p:oleObj spid="_x0000_s111657" name="Equation" r:id="rId4" imgW="393359" imgH="164957" progId="">
              <p:embed/>
            </p:oleObj>
          </a:graphicData>
        </a:graphic>
      </p:graphicFrame>
      <p:grpSp>
        <p:nvGrpSpPr>
          <p:cNvPr id="111651" name="Group 35"/>
          <p:cNvGrpSpPr>
            <a:grpSpLocks/>
          </p:cNvGrpSpPr>
          <p:nvPr/>
        </p:nvGrpSpPr>
        <p:grpSpPr bwMode="auto">
          <a:xfrm>
            <a:off x="1042988" y="765175"/>
            <a:ext cx="3405187" cy="3455988"/>
            <a:chOff x="644" y="1117"/>
            <a:chExt cx="2145" cy="2177"/>
          </a:xfrm>
        </p:grpSpPr>
        <p:grpSp>
          <p:nvGrpSpPr>
            <p:cNvPr id="111648" name="Group 32"/>
            <p:cNvGrpSpPr>
              <a:grpSpLocks/>
            </p:cNvGrpSpPr>
            <p:nvPr/>
          </p:nvGrpSpPr>
          <p:grpSpPr bwMode="auto">
            <a:xfrm>
              <a:off x="644" y="1117"/>
              <a:ext cx="2145" cy="2177"/>
              <a:chOff x="554" y="1117"/>
              <a:chExt cx="2145" cy="2177"/>
            </a:xfrm>
          </p:grpSpPr>
          <p:grpSp>
            <p:nvGrpSpPr>
              <p:cNvPr id="111647" name="Group 31"/>
              <p:cNvGrpSpPr>
                <a:grpSpLocks/>
              </p:cNvGrpSpPr>
              <p:nvPr/>
            </p:nvGrpSpPr>
            <p:grpSpPr bwMode="auto">
              <a:xfrm>
                <a:off x="554" y="1117"/>
                <a:ext cx="2145" cy="2177"/>
                <a:chOff x="554" y="1117"/>
                <a:chExt cx="2145" cy="2177"/>
              </a:xfrm>
            </p:grpSpPr>
            <p:sp>
              <p:nvSpPr>
                <p:cNvPr id="111620" name="Line 4"/>
                <p:cNvSpPr>
                  <a:spLocks noChangeShapeType="1"/>
                </p:cNvSpPr>
                <p:nvPr/>
              </p:nvSpPr>
              <p:spPr bwMode="auto">
                <a:xfrm flipV="1">
                  <a:off x="1247" y="1117"/>
                  <a:ext cx="0" cy="149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1" name="Line 5"/>
                <p:cNvSpPr>
                  <a:spLocks noChangeShapeType="1"/>
                </p:cNvSpPr>
                <p:nvPr/>
              </p:nvSpPr>
              <p:spPr bwMode="auto">
                <a:xfrm>
                  <a:off x="1247" y="2614"/>
                  <a:ext cx="145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2" name="Line 6"/>
                <p:cNvSpPr>
                  <a:spLocks noChangeShapeType="1"/>
                </p:cNvSpPr>
                <p:nvPr/>
              </p:nvSpPr>
              <p:spPr bwMode="auto">
                <a:xfrm flipH="1">
                  <a:off x="657" y="2614"/>
                  <a:ext cx="590" cy="6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3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1247" y="1842"/>
                  <a:ext cx="817" cy="772"/>
                </a:xfrm>
                <a:prstGeom prst="line">
                  <a:avLst/>
                </a:prstGeom>
                <a:noFill/>
                <a:ln w="222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4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842"/>
                  <a:ext cx="0" cy="122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5" name="Line 9"/>
                <p:cNvSpPr>
                  <a:spLocks noChangeShapeType="1"/>
                </p:cNvSpPr>
                <p:nvPr/>
              </p:nvSpPr>
              <p:spPr bwMode="auto">
                <a:xfrm>
                  <a:off x="1247" y="2614"/>
                  <a:ext cx="817" cy="45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6" name="Line 10"/>
                <p:cNvSpPr>
                  <a:spLocks noChangeShapeType="1"/>
                </p:cNvSpPr>
                <p:nvPr/>
              </p:nvSpPr>
              <p:spPr bwMode="auto">
                <a:xfrm flipH="1" flipV="1">
                  <a:off x="1247" y="1389"/>
                  <a:ext cx="817" cy="45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7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839" y="3067"/>
                  <a:ext cx="1225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8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2064" y="2614"/>
                  <a:ext cx="362" cy="45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29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54" y="2895"/>
                  <a:ext cx="20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A</a:t>
                  </a:r>
                  <a:endParaRPr lang="ru-RU"/>
                </a:p>
              </p:txBody>
            </p:sp>
            <p:sp>
              <p:nvSpPr>
                <p:cNvPr id="11163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361" y="2306"/>
                  <a:ext cx="201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B</a:t>
                  </a:r>
                  <a:endParaRPr lang="ru-RU"/>
                </a:p>
              </p:txBody>
            </p:sp>
            <p:sp>
              <p:nvSpPr>
                <p:cNvPr id="11163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962" y="1172"/>
                  <a:ext cx="20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C</a:t>
                  </a:r>
                  <a:endParaRPr lang="ru-RU"/>
                </a:p>
              </p:txBody>
            </p:sp>
            <p:sp>
              <p:nvSpPr>
                <p:cNvPr id="11163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008" y="2442"/>
                  <a:ext cx="21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O</a:t>
                  </a:r>
                  <a:endParaRPr lang="ru-RU"/>
                </a:p>
              </p:txBody>
            </p:sp>
            <p:sp>
              <p:nvSpPr>
                <p:cNvPr id="11163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872" y="2668"/>
                  <a:ext cx="187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x</a:t>
                  </a:r>
                  <a:endParaRPr lang="ru-RU"/>
                </a:p>
              </p:txBody>
            </p:sp>
            <p:sp>
              <p:nvSpPr>
                <p:cNvPr id="11163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053" y="1761"/>
                  <a:ext cx="18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z</a:t>
                  </a:r>
                  <a:endParaRPr lang="ru-RU"/>
                </a:p>
              </p:txBody>
            </p:sp>
            <p:sp>
              <p:nvSpPr>
                <p:cNvPr id="11163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733" y="2387"/>
                  <a:ext cx="18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y</a:t>
                  </a:r>
                  <a:endParaRPr lang="ru-RU"/>
                </a:p>
              </p:txBody>
            </p:sp>
            <p:sp>
              <p:nvSpPr>
                <p:cNvPr id="111638" name="Freeform 22"/>
                <p:cNvSpPr>
                  <a:spLocks/>
                </p:cNvSpPr>
                <p:nvPr/>
              </p:nvSpPr>
              <p:spPr bwMode="auto">
                <a:xfrm>
                  <a:off x="1338" y="2523"/>
                  <a:ext cx="28" cy="1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" y="46"/>
                    </a:cxn>
                    <a:cxn ang="0">
                      <a:pos x="24" y="92"/>
                    </a:cxn>
                    <a:cxn ang="0">
                      <a:pos x="0" y="136"/>
                    </a:cxn>
                  </a:cxnLst>
                  <a:rect l="0" t="0" r="r" b="b"/>
                  <a:pathLst>
                    <a:path w="28" h="136">
                      <a:moveTo>
                        <a:pt x="0" y="0"/>
                      </a:moveTo>
                      <a:cubicBezTo>
                        <a:pt x="4" y="8"/>
                        <a:pt x="20" y="31"/>
                        <a:pt x="24" y="46"/>
                      </a:cubicBezTo>
                      <a:cubicBezTo>
                        <a:pt x="28" y="61"/>
                        <a:pt x="28" y="77"/>
                        <a:pt x="24" y="92"/>
                      </a:cubicBezTo>
                      <a:cubicBezTo>
                        <a:pt x="20" y="107"/>
                        <a:pt x="5" y="127"/>
                        <a:pt x="0" y="13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3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371" y="2387"/>
                  <a:ext cx="21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l-GR">
                      <a:cs typeface="Tahoma" pitchFamily="34" charset="0"/>
                    </a:rPr>
                    <a:t>φ</a:t>
                  </a:r>
                </a:p>
              </p:txBody>
            </p:sp>
            <p:sp>
              <p:nvSpPr>
                <p:cNvPr id="111640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565" y="1974"/>
                  <a:ext cx="16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r</a:t>
                  </a:r>
                  <a:endParaRPr lang="ru-RU"/>
                </a:p>
              </p:txBody>
            </p:sp>
            <p:sp>
              <p:nvSpPr>
                <p:cNvPr id="111641" name="Freeform 25"/>
                <p:cNvSpPr>
                  <a:spLocks/>
                </p:cNvSpPr>
                <p:nvPr/>
              </p:nvSpPr>
              <p:spPr bwMode="auto">
                <a:xfrm>
                  <a:off x="1150" y="2689"/>
                  <a:ext cx="227" cy="58"/>
                </a:xfrm>
                <a:custGeom>
                  <a:avLst/>
                  <a:gdLst/>
                  <a:ahLst/>
                  <a:cxnLst>
                    <a:cxn ang="0">
                      <a:pos x="0" y="46"/>
                    </a:cxn>
                    <a:cxn ang="0">
                      <a:pos x="69" y="57"/>
                    </a:cxn>
                    <a:cxn ang="0">
                      <a:pos x="161" y="39"/>
                    </a:cxn>
                    <a:cxn ang="0">
                      <a:pos x="227" y="0"/>
                    </a:cxn>
                  </a:cxnLst>
                  <a:rect l="0" t="0" r="r" b="b"/>
                  <a:pathLst>
                    <a:path w="227" h="58">
                      <a:moveTo>
                        <a:pt x="0" y="46"/>
                      </a:moveTo>
                      <a:cubicBezTo>
                        <a:pt x="11" y="48"/>
                        <a:pt x="42" y="58"/>
                        <a:pt x="69" y="57"/>
                      </a:cubicBezTo>
                      <a:cubicBezTo>
                        <a:pt x="96" y="56"/>
                        <a:pt x="135" y="48"/>
                        <a:pt x="161" y="39"/>
                      </a:cubicBezTo>
                      <a:cubicBezTo>
                        <a:pt x="187" y="30"/>
                        <a:pt x="213" y="8"/>
                        <a:pt x="227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11643" name="Freeform 27"/>
                <p:cNvSpPr>
                  <a:spLocks/>
                </p:cNvSpPr>
                <p:nvPr/>
              </p:nvSpPr>
              <p:spPr bwMode="auto">
                <a:xfrm>
                  <a:off x="1125" y="2703"/>
                  <a:ext cx="279" cy="70"/>
                </a:xfrm>
                <a:custGeom>
                  <a:avLst/>
                  <a:gdLst/>
                  <a:ahLst/>
                  <a:cxnLst>
                    <a:cxn ang="0">
                      <a:pos x="0" y="57"/>
                    </a:cxn>
                    <a:cxn ang="0">
                      <a:pos x="111" y="69"/>
                    </a:cxn>
                    <a:cxn ang="0">
                      <a:pos x="192" y="51"/>
                    </a:cxn>
                    <a:cxn ang="0">
                      <a:pos x="249" y="21"/>
                    </a:cxn>
                    <a:cxn ang="0">
                      <a:pos x="279" y="0"/>
                    </a:cxn>
                  </a:cxnLst>
                  <a:rect l="0" t="0" r="r" b="b"/>
                  <a:pathLst>
                    <a:path w="279" h="70">
                      <a:moveTo>
                        <a:pt x="0" y="57"/>
                      </a:moveTo>
                      <a:cubicBezTo>
                        <a:pt x="18" y="59"/>
                        <a:pt x="79" y="70"/>
                        <a:pt x="111" y="69"/>
                      </a:cubicBezTo>
                      <a:cubicBezTo>
                        <a:pt x="143" y="68"/>
                        <a:pt x="169" y="59"/>
                        <a:pt x="192" y="51"/>
                      </a:cubicBezTo>
                      <a:cubicBezTo>
                        <a:pt x="215" y="43"/>
                        <a:pt x="235" y="29"/>
                        <a:pt x="249" y="21"/>
                      </a:cubicBezTo>
                      <a:cubicBezTo>
                        <a:pt x="263" y="13"/>
                        <a:pt x="273" y="5"/>
                        <a:pt x="279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11644" name="Text Box 28"/>
              <p:cNvSpPr txBox="1">
                <a:spLocks noChangeArrowheads="1"/>
              </p:cNvSpPr>
              <p:nvPr/>
            </p:nvSpPr>
            <p:spPr bwMode="auto">
              <a:xfrm>
                <a:off x="1189" y="2750"/>
                <a:ext cx="18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l-GR">
                    <a:cs typeface="Tahoma" pitchFamily="34" charset="0"/>
                  </a:rPr>
                  <a:t>λ</a:t>
                </a:r>
              </a:p>
            </p:txBody>
          </p:sp>
        </p:grpSp>
        <p:sp>
          <p:nvSpPr>
            <p:cNvPr id="111649" name="Text Box 33"/>
            <p:cNvSpPr txBox="1">
              <a:spLocks noChangeArrowheads="1"/>
            </p:cNvSpPr>
            <p:nvPr/>
          </p:nvSpPr>
          <p:spPr bwMode="auto">
            <a:xfrm>
              <a:off x="2141" y="1657"/>
              <a:ext cx="1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ru-RU"/>
            </a:p>
          </p:txBody>
        </p:sp>
        <p:sp>
          <p:nvSpPr>
            <p:cNvPr id="111650" name="Oval 34"/>
            <p:cNvSpPr>
              <a:spLocks noChangeArrowheads="1"/>
            </p:cNvSpPr>
            <p:nvPr/>
          </p:nvSpPr>
          <p:spPr bwMode="auto">
            <a:xfrm>
              <a:off x="2109" y="1797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111655" name="Object 3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216025" y="5718175"/>
          <a:ext cx="1223963" cy="612775"/>
        </p:xfrm>
        <a:graphic>
          <a:graphicData uri="http://schemas.openxmlformats.org/presentationml/2006/ole">
            <p:oleObj spid="_x0000_s111658" name="Equation" r:id="rId5" imgW="406048" imgH="203024" progId="">
              <p:embed/>
            </p:oleObj>
          </a:graphicData>
        </a:graphic>
      </p:graphicFrame>
      <p:sp>
        <p:nvSpPr>
          <p:cNvPr id="111658" name="Text Box 42"/>
          <p:cNvSpPr txBox="1">
            <a:spLocks noChangeArrowheads="1"/>
          </p:cNvSpPr>
          <p:nvPr/>
        </p:nvSpPr>
        <p:spPr bwMode="auto">
          <a:xfrm>
            <a:off x="7426325" y="47736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11659" name="Text Box 43"/>
          <p:cNvSpPr txBox="1">
            <a:spLocks noChangeArrowheads="1"/>
          </p:cNvSpPr>
          <p:nvPr/>
        </p:nvSpPr>
        <p:spPr bwMode="auto">
          <a:xfrm>
            <a:off x="2339975" y="4862513"/>
            <a:ext cx="4246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cs typeface="Tahoma" pitchFamily="34" charset="0"/>
              </a:rPr>
              <a:t>− </a:t>
            </a:r>
            <a:r>
              <a:rPr lang="ru-RU"/>
              <a:t>прямоугольные координаты точки Р</a:t>
            </a:r>
          </a:p>
        </p:txBody>
      </p:sp>
      <p:sp>
        <p:nvSpPr>
          <p:cNvPr id="111660" name="Text Box 44"/>
          <p:cNvSpPr txBox="1">
            <a:spLocks noChangeArrowheads="1"/>
          </p:cNvSpPr>
          <p:nvPr/>
        </p:nvSpPr>
        <p:spPr bwMode="auto">
          <a:xfrm>
            <a:off x="2484438" y="5870575"/>
            <a:ext cx="3984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>
                <a:cs typeface="Tahoma" pitchFamily="34" charset="0"/>
              </a:rPr>
              <a:t>− сферические координаты точки 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Горизонтальная система координат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481013" y="1600200"/>
            <a:ext cx="8662987" cy="4498975"/>
          </a:xfrm>
        </p:spPr>
        <p:txBody>
          <a:bodyPr/>
          <a:lstStyle/>
          <a:p>
            <a:r>
              <a:rPr lang="ru-RU"/>
              <a:t>При построении любой системы небесных координат на небесной сфере выбирается большой круг (</a:t>
            </a:r>
            <a:r>
              <a:rPr lang="ru-RU">
                <a:solidFill>
                  <a:srgbClr val="FF3300"/>
                </a:solidFill>
              </a:rPr>
              <a:t>основной круг системы координат</a:t>
            </a:r>
            <a:r>
              <a:rPr lang="ru-RU"/>
              <a:t>) и две диаметрально противоположные точки на оси, перпендикулярной к плоскости этого круга (</a:t>
            </a:r>
            <a:r>
              <a:rPr lang="ru-RU">
                <a:solidFill>
                  <a:srgbClr val="FF3300"/>
                </a:solidFill>
              </a:rPr>
              <a:t>полюса системы координат</a:t>
            </a:r>
            <a:r>
              <a:rPr lang="ru-RU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15888"/>
            <a:ext cx="8540750" cy="21605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dirty="0"/>
              <a:t>В качестве основного круга горизонтальной системы координат принимают </a:t>
            </a:r>
            <a:r>
              <a:rPr lang="ru-RU" sz="2800" dirty="0">
                <a:solidFill>
                  <a:srgbClr val="FF3300"/>
                </a:solidFill>
              </a:rPr>
              <a:t>истинный горизонт</a:t>
            </a:r>
            <a:r>
              <a:rPr lang="ru-RU" sz="2800" dirty="0"/>
              <a:t>, полюсами служат зенит </a:t>
            </a:r>
            <a:r>
              <a:rPr lang="en-US" sz="2800" dirty="0"/>
              <a:t>(Z)</a:t>
            </a:r>
            <a:r>
              <a:rPr lang="ru-RU" sz="2800" dirty="0"/>
              <a:t> и надир </a:t>
            </a:r>
            <a:r>
              <a:rPr lang="en-US" sz="2800" dirty="0"/>
              <a:t>(Z</a:t>
            </a:r>
            <a:r>
              <a:rPr lang="en-US" sz="2800" baseline="-25000" dirty="0"/>
              <a:t>1</a:t>
            </a:r>
            <a:r>
              <a:rPr lang="en-US" sz="2800" dirty="0"/>
              <a:t>)</a:t>
            </a:r>
            <a:r>
              <a:rPr lang="ru-RU" sz="2800" dirty="0"/>
              <a:t>, через которые проводятся большие полукруги, называемые </a:t>
            </a:r>
            <a:r>
              <a:rPr lang="ru-RU" sz="2800" dirty="0">
                <a:solidFill>
                  <a:srgbClr val="FF3300"/>
                </a:solidFill>
              </a:rPr>
              <a:t>кругами высоты</a:t>
            </a:r>
            <a:r>
              <a:rPr lang="ru-RU" sz="2800" dirty="0"/>
              <a:t> или </a:t>
            </a:r>
            <a:r>
              <a:rPr lang="ru-RU" sz="2800" dirty="0">
                <a:solidFill>
                  <a:srgbClr val="FF3300"/>
                </a:solidFill>
              </a:rPr>
              <a:t>вертикалами</a:t>
            </a:r>
            <a:r>
              <a:rPr lang="ru-RU" sz="2800" dirty="0"/>
              <a:t>.</a:t>
            </a:r>
          </a:p>
        </p:txBody>
      </p:sp>
      <p:sp>
        <p:nvSpPr>
          <p:cNvPr id="97287" name="Oval 7"/>
          <p:cNvSpPr>
            <a:spLocks noChangeArrowheads="1"/>
          </p:cNvSpPr>
          <p:nvPr/>
        </p:nvSpPr>
        <p:spPr bwMode="auto">
          <a:xfrm>
            <a:off x="2643174" y="4143380"/>
            <a:ext cx="3889375" cy="576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7288" name="Arc 8"/>
          <p:cNvSpPr>
            <a:spLocks noChangeAspect="1"/>
          </p:cNvSpPr>
          <p:nvPr/>
        </p:nvSpPr>
        <p:spPr bwMode="auto">
          <a:xfrm>
            <a:off x="4500562" y="2500306"/>
            <a:ext cx="996950" cy="3890963"/>
          </a:xfrm>
          <a:custGeom>
            <a:avLst/>
            <a:gdLst>
              <a:gd name="G0" fmla="+- 0 0 0"/>
              <a:gd name="G1" fmla="+- 21557 0 0"/>
              <a:gd name="G2" fmla="+- 21600 0 0"/>
              <a:gd name="T0" fmla="*/ 1362 w 21600"/>
              <a:gd name="T1" fmla="*/ 0 h 43122"/>
              <a:gd name="T2" fmla="*/ 1226 w 21600"/>
              <a:gd name="T3" fmla="*/ 43122 h 43122"/>
              <a:gd name="T4" fmla="*/ 0 w 21600"/>
              <a:gd name="T5" fmla="*/ 21557 h 43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3122" fill="none" extrusionOk="0">
                <a:moveTo>
                  <a:pt x="1362" y="-1"/>
                </a:moveTo>
                <a:cubicBezTo>
                  <a:pt x="12739" y="718"/>
                  <a:pt x="21600" y="10156"/>
                  <a:pt x="21600" y="21557"/>
                </a:cubicBezTo>
                <a:cubicBezTo>
                  <a:pt x="21600" y="33010"/>
                  <a:pt x="12660" y="42472"/>
                  <a:pt x="1226" y="43122"/>
                </a:cubicBezTo>
              </a:path>
              <a:path w="21600" h="43122" stroke="0" extrusionOk="0">
                <a:moveTo>
                  <a:pt x="1362" y="-1"/>
                </a:moveTo>
                <a:cubicBezTo>
                  <a:pt x="12739" y="718"/>
                  <a:pt x="21600" y="10156"/>
                  <a:pt x="21600" y="21557"/>
                </a:cubicBezTo>
                <a:cubicBezTo>
                  <a:pt x="21600" y="33010"/>
                  <a:pt x="12660" y="42472"/>
                  <a:pt x="1226" y="43122"/>
                </a:cubicBezTo>
                <a:lnTo>
                  <a:pt x="0" y="2155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7297" name="Group 17"/>
          <p:cNvGrpSpPr>
            <a:grpSpLocks/>
          </p:cNvGrpSpPr>
          <p:nvPr/>
        </p:nvGrpSpPr>
        <p:grpSpPr bwMode="auto">
          <a:xfrm>
            <a:off x="6948488" y="5300663"/>
            <a:ext cx="1163637" cy="385762"/>
            <a:chOff x="4377" y="3339"/>
            <a:chExt cx="733" cy="243"/>
          </a:xfrm>
        </p:grpSpPr>
        <p:sp>
          <p:nvSpPr>
            <p:cNvPr id="97295" name="Text Box 15"/>
            <p:cNvSpPr txBox="1">
              <a:spLocks noChangeArrowheads="1"/>
            </p:cNvSpPr>
            <p:nvPr/>
          </p:nvSpPr>
          <p:spPr bwMode="auto">
            <a:xfrm>
              <a:off x="4377" y="3339"/>
              <a:ext cx="7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Вертикал</a:t>
              </a:r>
            </a:p>
          </p:txBody>
        </p:sp>
        <p:sp>
          <p:nvSpPr>
            <p:cNvPr id="97296" name="AutoShape 16"/>
            <p:cNvSpPr>
              <a:spLocks/>
            </p:cNvSpPr>
            <p:nvPr/>
          </p:nvSpPr>
          <p:spPr bwMode="auto">
            <a:xfrm>
              <a:off x="4377" y="3355"/>
              <a:ext cx="726" cy="227"/>
            </a:xfrm>
            <a:prstGeom prst="borderCallout1">
              <a:avLst>
                <a:gd name="adj1" fmla="val 31718"/>
                <a:gd name="adj2" fmla="val -6611"/>
                <a:gd name="adj3" fmla="val -91630"/>
                <a:gd name="adj4" fmla="val -12961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97301" name="Group 21"/>
          <p:cNvGrpSpPr>
            <a:grpSpLocks/>
          </p:cNvGrpSpPr>
          <p:nvPr/>
        </p:nvGrpSpPr>
        <p:grpSpPr bwMode="auto">
          <a:xfrm>
            <a:off x="6572255" y="2214563"/>
            <a:ext cx="792163" cy="366713"/>
            <a:chOff x="4140" y="1395"/>
            <a:chExt cx="499" cy="231"/>
          </a:xfrm>
        </p:grpSpPr>
        <p:sp>
          <p:nvSpPr>
            <p:cNvPr id="97298" name="Text Box 18"/>
            <p:cNvSpPr txBox="1">
              <a:spLocks noChangeArrowheads="1"/>
            </p:cNvSpPr>
            <p:nvPr/>
          </p:nvSpPr>
          <p:spPr bwMode="auto">
            <a:xfrm>
              <a:off x="4140" y="1395"/>
              <a:ext cx="4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dirty="0"/>
                <a:t>Зенит</a:t>
              </a:r>
            </a:p>
          </p:txBody>
        </p:sp>
        <p:sp>
          <p:nvSpPr>
            <p:cNvPr id="97300" name="AutoShape 20"/>
            <p:cNvSpPr>
              <a:spLocks/>
            </p:cNvSpPr>
            <p:nvPr/>
          </p:nvSpPr>
          <p:spPr bwMode="auto">
            <a:xfrm>
              <a:off x="4185" y="1395"/>
              <a:ext cx="454" cy="229"/>
            </a:xfrm>
            <a:prstGeom prst="borderCallout1">
              <a:avLst>
                <a:gd name="adj1" fmla="val 31440"/>
                <a:gd name="adj2" fmla="val -10574"/>
                <a:gd name="adj3" fmla="val 31440"/>
                <a:gd name="adj4" fmla="val -26189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97312" name="Group 32"/>
          <p:cNvGrpSpPr>
            <a:grpSpLocks/>
          </p:cNvGrpSpPr>
          <p:nvPr/>
        </p:nvGrpSpPr>
        <p:grpSpPr bwMode="auto">
          <a:xfrm>
            <a:off x="1571604" y="6000760"/>
            <a:ext cx="871538" cy="431800"/>
            <a:chOff x="970" y="3818"/>
            <a:chExt cx="549" cy="272"/>
          </a:xfrm>
        </p:grpSpPr>
        <p:sp>
          <p:nvSpPr>
            <p:cNvPr id="97299" name="Text Box 19"/>
            <p:cNvSpPr txBox="1">
              <a:spLocks noChangeArrowheads="1"/>
            </p:cNvSpPr>
            <p:nvPr/>
          </p:nvSpPr>
          <p:spPr bwMode="auto">
            <a:xfrm>
              <a:off x="975" y="3818"/>
              <a:ext cx="5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dirty="0"/>
                <a:t>Надир</a:t>
              </a:r>
            </a:p>
          </p:txBody>
        </p:sp>
        <p:sp>
          <p:nvSpPr>
            <p:cNvPr id="97302" name="AutoShape 22"/>
            <p:cNvSpPr>
              <a:spLocks/>
            </p:cNvSpPr>
            <p:nvPr/>
          </p:nvSpPr>
          <p:spPr bwMode="auto">
            <a:xfrm>
              <a:off x="970" y="3863"/>
              <a:ext cx="499" cy="227"/>
            </a:xfrm>
            <a:prstGeom prst="borderCallout1">
              <a:avLst>
                <a:gd name="adj1" fmla="val 31718"/>
                <a:gd name="adj2" fmla="val 109620"/>
                <a:gd name="adj3" fmla="val 82380"/>
                <a:gd name="adj4" fmla="val 361722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97310" name="Group 30"/>
          <p:cNvGrpSpPr>
            <a:grpSpLocks/>
          </p:cNvGrpSpPr>
          <p:nvPr/>
        </p:nvGrpSpPr>
        <p:grpSpPr bwMode="auto">
          <a:xfrm>
            <a:off x="2285984" y="2143116"/>
            <a:ext cx="6384925" cy="4603749"/>
            <a:chOff x="1443" y="1260"/>
            <a:chExt cx="4022" cy="2900"/>
          </a:xfrm>
        </p:grpSpPr>
        <p:sp>
          <p:nvSpPr>
            <p:cNvPr id="97284" name="Oval 4"/>
            <p:cNvSpPr>
              <a:spLocks noChangeArrowheads="1"/>
            </p:cNvSpPr>
            <p:nvPr/>
          </p:nvSpPr>
          <p:spPr bwMode="auto">
            <a:xfrm>
              <a:off x="1656" y="1480"/>
              <a:ext cx="2449" cy="244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7285" name="Line 5"/>
            <p:cNvSpPr>
              <a:spLocks noChangeShapeType="1"/>
            </p:cNvSpPr>
            <p:nvPr/>
          </p:nvSpPr>
          <p:spPr bwMode="auto">
            <a:xfrm>
              <a:off x="2880" y="1480"/>
              <a:ext cx="0" cy="2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7286" name="Line 6"/>
            <p:cNvSpPr>
              <a:spLocks noChangeShapeType="1"/>
            </p:cNvSpPr>
            <p:nvPr/>
          </p:nvSpPr>
          <p:spPr bwMode="auto">
            <a:xfrm>
              <a:off x="1655" y="2704"/>
              <a:ext cx="24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7289" name="Text Box 9"/>
            <p:cNvSpPr txBox="1">
              <a:spLocks noChangeArrowheads="1"/>
            </p:cNvSpPr>
            <p:nvPr/>
          </p:nvSpPr>
          <p:spPr bwMode="auto">
            <a:xfrm>
              <a:off x="1443" y="2585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N</a:t>
              </a:r>
              <a:endParaRPr lang="ru-RU"/>
            </a:p>
          </p:txBody>
        </p:sp>
        <p:sp>
          <p:nvSpPr>
            <p:cNvPr id="97290" name="Text Box 10"/>
            <p:cNvSpPr txBox="1">
              <a:spLocks noChangeArrowheads="1"/>
            </p:cNvSpPr>
            <p:nvPr/>
          </p:nvSpPr>
          <p:spPr bwMode="auto">
            <a:xfrm>
              <a:off x="4105" y="257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endParaRPr lang="ru-RU"/>
            </a:p>
          </p:txBody>
        </p:sp>
        <p:sp>
          <p:nvSpPr>
            <p:cNvPr id="97291" name="Text Box 11"/>
            <p:cNvSpPr txBox="1">
              <a:spLocks noChangeArrowheads="1"/>
            </p:cNvSpPr>
            <p:nvPr/>
          </p:nvSpPr>
          <p:spPr bwMode="auto">
            <a:xfrm>
              <a:off x="2835" y="1260"/>
              <a:ext cx="19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/>
                <a:t>Z</a:t>
              </a:r>
              <a:endParaRPr lang="ru-RU" dirty="0"/>
            </a:p>
          </p:txBody>
        </p:sp>
        <p:sp>
          <p:nvSpPr>
            <p:cNvPr id="97292" name="Text Box 12"/>
            <p:cNvSpPr txBox="1">
              <a:spLocks noChangeArrowheads="1"/>
            </p:cNvSpPr>
            <p:nvPr/>
          </p:nvSpPr>
          <p:spPr bwMode="auto">
            <a:xfrm>
              <a:off x="2777" y="3929"/>
              <a:ext cx="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Z</a:t>
              </a:r>
              <a:r>
                <a:rPr lang="en-US" baseline="-25000"/>
                <a:t>1</a:t>
              </a:r>
              <a:endParaRPr lang="ru-RU"/>
            </a:p>
          </p:txBody>
        </p:sp>
        <p:grpSp>
          <p:nvGrpSpPr>
            <p:cNvPr id="97306" name="Group 26"/>
            <p:cNvGrpSpPr>
              <a:grpSpLocks/>
            </p:cNvGrpSpPr>
            <p:nvPr/>
          </p:nvGrpSpPr>
          <p:grpSpPr bwMode="auto">
            <a:xfrm>
              <a:off x="3272" y="1651"/>
              <a:ext cx="2193" cy="350"/>
              <a:chOff x="3272" y="1651"/>
              <a:chExt cx="2193" cy="350"/>
            </a:xfrm>
          </p:grpSpPr>
          <p:grpSp>
            <p:nvGrpSpPr>
              <p:cNvPr id="97303" name="Group 23"/>
              <p:cNvGrpSpPr>
                <a:grpSpLocks/>
              </p:cNvGrpSpPr>
              <p:nvPr/>
            </p:nvGrpSpPr>
            <p:grpSpPr bwMode="auto">
              <a:xfrm>
                <a:off x="3272" y="1706"/>
                <a:ext cx="288" cy="295"/>
                <a:chOff x="3272" y="1706"/>
                <a:chExt cx="288" cy="295"/>
              </a:xfrm>
            </p:grpSpPr>
            <p:sp>
              <p:nvSpPr>
                <p:cNvPr id="97293" name="AutoShape 13"/>
                <p:cNvSpPr>
                  <a:spLocks noChangeAspect="1" noChangeArrowheads="1"/>
                </p:cNvSpPr>
                <p:nvPr/>
              </p:nvSpPr>
              <p:spPr bwMode="auto">
                <a:xfrm>
                  <a:off x="3272" y="1888"/>
                  <a:ext cx="113" cy="113"/>
                </a:xfrm>
                <a:prstGeom prst="star4">
                  <a:avLst>
                    <a:gd name="adj" fmla="val 12500"/>
                  </a:avLst>
                </a:prstGeom>
                <a:solidFill>
                  <a:srgbClr val="FFFF00"/>
                </a:solidFill>
                <a:ln w="9525">
                  <a:solidFill>
                    <a:srgbClr val="0000FF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729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333" y="1706"/>
                  <a:ext cx="227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M</a:t>
                  </a:r>
                  <a:endParaRPr lang="ru-RU"/>
                </a:p>
              </p:txBody>
            </p:sp>
          </p:grpSp>
          <p:sp>
            <p:nvSpPr>
              <p:cNvPr id="97304" name="Text Box 24"/>
              <p:cNvSpPr txBox="1">
                <a:spLocks noChangeArrowheads="1"/>
              </p:cNvSpPr>
              <p:nvPr/>
            </p:nvSpPr>
            <p:spPr bwMode="auto">
              <a:xfrm>
                <a:off x="4145" y="1651"/>
                <a:ext cx="1320" cy="237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/>
                  <a:t>Небесное светило</a:t>
                </a:r>
              </a:p>
            </p:txBody>
          </p:sp>
          <p:sp>
            <p:nvSpPr>
              <p:cNvPr id="97305" name="Line 25"/>
              <p:cNvSpPr>
                <a:spLocks noChangeShapeType="1"/>
              </p:cNvSpPr>
              <p:nvPr/>
            </p:nvSpPr>
            <p:spPr bwMode="auto">
              <a:xfrm flipH="1">
                <a:off x="3424" y="1797"/>
                <a:ext cx="681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7311" name="Group 31"/>
          <p:cNvGrpSpPr>
            <a:grpSpLocks/>
          </p:cNvGrpSpPr>
          <p:nvPr/>
        </p:nvGrpSpPr>
        <p:grpSpPr bwMode="auto">
          <a:xfrm>
            <a:off x="468313" y="2997200"/>
            <a:ext cx="2232025" cy="431800"/>
            <a:chOff x="295" y="1888"/>
            <a:chExt cx="1406" cy="272"/>
          </a:xfrm>
        </p:grpSpPr>
        <p:sp>
          <p:nvSpPr>
            <p:cNvPr id="97308" name="Text Box 28"/>
            <p:cNvSpPr txBox="1">
              <a:spLocks noChangeArrowheads="1"/>
            </p:cNvSpPr>
            <p:nvPr/>
          </p:nvSpPr>
          <p:spPr bwMode="auto">
            <a:xfrm>
              <a:off x="295" y="1888"/>
              <a:ext cx="140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dirty="0"/>
                <a:t>Истинный горизонт</a:t>
              </a:r>
            </a:p>
          </p:txBody>
        </p:sp>
        <p:sp>
          <p:nvSpPr>
            <p:cNvPr id="97309" name="AutoShape 29"/>
            <p:cNvSpPr>
              <a:spLocks/>
            </p:cNvSpPr>
            <p:nvPr/>
          </p:nvSpPr>
          <p:spPr bwMode="auto">
            <a:xfrm>
              <a:off x="295" y="1888"/>
              <a:ext cx="1406" cy="272"/>
            </a:xfrm>
            <a:prstGeom prst="borderCallout1">
              <a:avLst>
                <a:gd name="adj1" fmla="val 26472"/>
                <a:gd name="adj2" fmla="val 103412"/>
                <a:gd name="adj3" fmla="val 238602"/>
                <a:gd name="adj4" fmla="val 12901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7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7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7" grpId="0" animBg="1"/>
      <p:bldP spid="972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9" name="Oval 5"/>
          <p:cNvSpPr>
            <a:spLocks noChangeArrowheads="1"/>
          </p:cNvSpPr>
          <p:nvPr/>
        </p:nvSpPr>
        <p:spPr bwMode="auto">
          <a:xfrm>
            <a:off x="2627313" y="4005263"/>
            <a:ext cx="3889375" cy="576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8359" name="Group 55"/>
          <p:cNvGrpSpPr>
            <a:grpSpLocks/>
          </p:cNvGrpSpPr>
          <p:nvPr/>
        </p:nvGrpSpPr>
        <p:grpSpPr bwMode="auto">
          <a:xfrm>
            <a:off x="2628900" y="2343150"/>
            <a:ext cx="3887788" cy="3894138"/>
            <a:chOff x="1656" y="1476"/>
            <a:chExt cx="2449" cy="2453"/>
          </a:xfrm>
        </p:grpSpPr>
        <p:sp>
          <p:nvSpPr>
            <p:cNvPr id="98310" name="Arc 6"/>
            <p:cNvSpPr>
              <a:spLocks noChangeAspect="1"/>
            </p:cNvSpPr>
            <p:nvPr/>
          </p:nvSpPr>
          <p:spPr bwMode="auto">
            <a:xfrm>
              <a:off x="2835" y="1476"/>
              <a:ext cx="628" cy="2451"/>
            </a:xfrm>
            <a:custGeom>
              <a:avLst/>
              <a:gdLst>
                <a:gd name="G0" fmla="+- 0 0 0"/>
                <a:gd name="G1" fmla="+- 21557 0 0"/>
                <a:gd name="G2" fmla="+- 21600 0 0"/>
                <a:gd name="T0" fmla="*/ 1362 w 21600"/>
                <a:gd name="T1" fmla="*/ 0 h 43122"/>
                <a:gd name="T2" fmla="*/ 1226 w 21600"/>
                <a:gd name="T3" fmla="*/ 43122 h 43122"/>
                <a:gd name="T4" fmla="*/ 0 w 21600"/>
                <a:gd name="T5" fmla="*/ 21557 h 43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3122" fill="none" extrusionOk="0">
                  <a:moveTo>
                    <a:pt x="1362" y="-1"/>
                  </a:moveTo>
                  <a:cubicBezTo>
                    <a:pt x="12739" y="718"/>
                    <a:pt x="21600" y="10156"/>
                    <a:pt x="21600" y="21557"/>
                  </a:cubicBezTo>
                  <a:cubicBezTo>
                    <a:pt x="21600" y="33010"/>
                    <a:pt x="12660" y="42472"/>
                    <a:pt x="1226" y="43122"/>
                  </a:cubicBezTo>
                </a:path>
                <a:path w="21600" h="43122" stroke="0" extrusionOk="0">
                  <a:moveTo>
                    <a:pt x="1362" y="-1"/>
                  </a:moveTo>
                  <a:cubicBezTo>
                    <a:pt x="12739" y="718"/>
                    <a:pt x="21600" y="10156"/>
                    <a:pt x="21600" y="21557"/>
                  </a:cubicBezTo>
                  <a:cubicBezTo>
                    <a:pt x="21600" y="33010"/>
                    <a:pt x="12660" y="42472"/>
                    <a:pt x="1226" y="43122"/>
                  </a:cubicBezTo>
                  <a:lnTo>
                    <a:pt x="0" y="21557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21" name="Oval 17"/>
            <p:cNvSpPr>
              <a:spLocks noChangeArrowheads="1"/>
            </p:cNvSpPr>
            <p:nvPr/>
          </p:nvSpPr>
          <p:spPr bwMode="auto">
            <a:xfrm>
              <a:off x="1656" y="1480"/>
              <a:ext cx="2449" cy="244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53" name="AutoShape 49"/>
            <p:cNvSpPr>
              <a:spLocks noChangeAspect="1" noChangeArrowheads="1"/>
            </p:cNvSpPr>
            <p:nvPr/>
          </p:nvSpPr>
          <p:spPr bwMode="auto">
            <a:xfrm>
              <a:off x="3268" y="1892"/>
              <a:ext cx="122" cy="122"/>
            </a:xfrm>
            <a:prstGeom prst="star4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8354" name="Text Box 50"/>
            <p:cNvSpPr txBox="1">
              <a:spLocks noChangeArrowheads="1"/>
            </p:cNvSpPr>
            <p:nvPr/>
          </p:nvSpPr>
          <p:spPr bwMode="auto">
            <a:xfrm>
              <a:off x="3321" y="1730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M</a:t>
              </a:r>
              <a:endParaRPr lang="ru-RU"/>
            </a:p>
          </p:txBody>
        </p:sp>
      </p:grpSp>
      <p:sp>
        <p:nvSpPr>
          <p:cNvPr id="98308" name="Rectangle 4"/>
          <p:cNvSpPr>
            <a:spLocks noRot="1" noChangeArrowheads="1"/>
          </p:cNvSpPr>
          <p:nvPr/>
        </p:nvSpPr>
        <p:spPr bwMode="auto">
          <a:xfrm>
            <a:off x="928662" y="285728"/>
            <a:ext cx="8540750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Мгновенное положение светила 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M 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относительно горизонта и небесного меридиана определяется двумя координатами: </a:t>
            </a:r>
            <a:r>
              <a:rPr lang="ru-RU" sz="28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высотой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(h)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ru-RU" sz="28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азимутом </a:t>
            </a: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(A)</a:t>
            </a:r>
            <a:r>
              <a:rPr lang="ru-RU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, которые называются горизонтальными.</a:t>
            </a:r>
          </a:p>
        </p:txBody>
      </p:sp>
      <p:sp>
        <p:nvSpPr>
          <p:cNvPr id="98337" name="Arc 33"/>
          <p:cNvSpPr>
            <a:spLocks noChangeAspect="1"/>
          </p:cNvSpPr>
          <p:nvPr/>
        </p:nvSpPr>
        <p:spPr bwMode="auto">
          <a:xfrm rot="-342962" flipH="1" flipV="1">
            <a:off x="5470525" y="4168775"/>
            <a:ext cx="1031875" cy="338138"/>
          </a:xfrm>
          <a:custGeom>
            <a:avLst/>
            <a:gdLst>
              <a:gd name="G0" fmla="+- 16007 0 0"/>
              <a:gd name="G1" fmla="+- 21600 0 0"/>
              <a:gd name="G2" fmla="+- 21600 0 0"/>
              <a:gd name="T0" fmla="*/ 0 w 21293"/>
              <a:gd name="T1" fmla="*/ 7097 h 21600"/>
              <a:gd name="T2" fmla="*/ 21293 w 21293"/>
              <a:gd name="T3" fmla="*/ 657 h 21600"/>
              <a:gd name="T4" fmla="*/ 16007 w 2129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93" h="21600" fill="none" extrusionOk="0">
                <a:moveTo>
                  <a:pt x="0" y="7097"/>
                </a:moveTo>
                <a:cubicBezTo>
                  <a:pt x="4094" y="2577"/>
                  <a:pt x="9908" y="-1"/>
                  <a:pt x="16007" y="0"/>
                </a:cubicBezTo>
                <a:cubicBezTo>
                  <a:pt x="17789" y="0"/>
                  <a:pt x="19564" y="220"/>
                  <a:pt x="21293" y="656"/>
                </a:cubicBezTo>
              </a:path>
              <a:path w="21293" h="21600" stroke="0" extrusionOk="0">
                <a:moveTo>
                  <a:pt x="0" y="7097"/>
                </a:moveTo>
                <a:cubicBezTo>
                  <a:pt x="4094" y="2577"/>
                  <a:pt x="9908" y="-1"/>
                  <a:pt x="16007" y="0"/>
                </a:cubicBezTo>
                <a:cubicBezTo>
                  <a:pt x="17789" y="0"/>
                  <a:pt x="19564" y="220"/>
                  <a:pt x="21293" y="656"/>
                </a:cubicBezTo>
                <a:lnTo>
                  <a:pt x="16007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8351" name="Group 47"/>
          <p:cNvGrpSpPr>
            <a:grpSpLocks/>
          </p:cNvGrpSpPr>
          <p:nvPr/>
        </p:nvGrpSpPr>
        <p:grpSpPr bwMode="auto">
          <a:xfrm>
            <a:off x="5846763" y="4481513"/>
            <a:ext cx="2166937" cy="1762125"/>
            <a:chOff x="3683" y="2823"/>
            <a:chExt cx="1365" cy="1110"/>
          </a:xfrm>
        </p:grpSpPr>
        <p:sp>
          <p:nvSpPr>
            <p:cNvPr id="98340" name="Text Box 36"/>
            <p:cNvSpPr txBox="1">
              <a:spLocks noChangeArrowheads="1"/>
            </p:cNvSpPr>
            <p:nvPr/>
          </p:nvSpPr>
          <p:spPr bwMode="auto">
            <a:xfrm>
              <a:off x="4468" y="3702"/>
              <a:ext cx="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Азимут</a:t>
              </a:r>
            </a:p>
          </p:txBody>
        </p:sp>
        <p:sp>
          <p:nvSpPr>
            <p:cNvPr id="98341" name="AutoShape 37"/>
            <p:cNvSpPr>
              <a:spLocks/>
            </p:cNvSpPr>
            <p:nvPr/>
          </p:nvSpPr>
          <p:spPr bwMode="auto">
            <a:xfrm>
              <a:off x="4468" y="3702"/>
              <a:ext cx="576" cy="227"/>
            </a:xfrm>
            <a:prstGeom prst="borderCallout1">
              <a:avLst>
                <a:gd name="adj1" fmla="val 31718"/>
                <a:gd name="adj2" fmla="val -8333"/>
                <a:gd name="adj3" fmla="val -372245"/>
                <a:gd name="adj4" fmla="val -1024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98342" name="Text Box 38"/>
            <p:cNvSpPr txBox="1">
              <a:spLocks noChangeArrowheads="1"/>
            </p:cNvSpPr>
            <p:nvPr/>
          </p:nvSpPr>
          <p:spPr bwMode="auto">
            <a:xfrm>
              <a:off x="3683" y="2823"/>
              <a:ext cx="2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ru-RU"/>
            </a:p>
          </p:txBody>
        </p:sp>
      </p:grpSp>
      <p:sp>
        <p:nvSpPr>
          <p:cNvPr id="98343" name="Arc 39"/>
          <p:cNvSpPr>
            <a:spLocks noChangeAspect="1"/>
          </p:cNvSpPr>
          <p:nvPr/>
        </p:nvSpPr>
        <p:spPr bwMode="auto">
          <a:xfrm rot="20359821" flipV="1">
            <a:off x="4286250" y="3148013"/>
            <a:ext cx="1279525" cy="1555750"/>
          </a:xfrm>
          <a:custGeom>
            <a:avLst/>
            <a:gdLst>
              <a:gd name="G0" fmla="+- 0 0 0"/>
              <a:gd name="G1" fmla="+- 14558 0 0"/>
              <a:gd name="G2" fmla="+- 21600 0 0"/>
              <a:gd name="T0" fmla="*/ 15957 w 21558"/>
              <a:gd name="T1" fmla="*/ 0 h 14558"/>
              <a:gd name="T2" fmla="*/ 21558 w 21558"/>
              <a:gd name="T3" fmla="*/ 13204 h 14558"/>
              <a:gd name="T4" fmla="*/ 0 w 21558"/>
              <a:gd name="T5" fmla="*/ 14558 h 14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58" h="14558" fill="none" extrusionOk="0">
                <a:moveTo>
                  <a:pt x="15956" y="0"/>
                </a:moveTo>
                <a:cubicBezTo>
                  <a:pt x="19273" y="3634"/>
                  <a:pt x="21249" y="8293"/>
                  <a:pt x="21557" y="13204"/>
                </a:cubicBezTo>
              </a:path>
              <a:path w="21558" h="14558" stroke="0" extrusionOk="0">
                <a:moveTo>
                  <a:pt x="15956" y="0"/>
                </a:moveTo>
                <a:cubicBezTo>
                  <a:pt x="19273" y="3634"/>
                  <a:pt x="21249" y="8293"/>
                  <a:pt x="21557" y="13204"/>
                </a:cubicBezTo>
                <a:lnTo>
                  <a:pt x="0" y="14558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98344" name="Group 40"/>
          <p:cNvGrpSpPr>
            <a:grpSpLocks/>
          </p:cNvGrpSpPr>
          <p:nvPr/>
        </p:nvGrpSpPr>
        <p:grpSpPr bwMode="auto">
          <a:xfrm>
            <a:off x="5556250" y="3084513"/>
            <a:ext cx="2328863" cy="704850"/>
            <a:chOff x="3500" y="1943"/>
            <a:chExt cx="1467" cy="444"/>
          </a:xfrm>
        </p:grpSpPr>
        <p:sp>
          <p:nvSpPr>
            <p:cNvPr id="98345" name="Text Box 41"/>
            <p:cNvSpPr txBox="1">
              <a:spLocks noChangeArrowheads="1"/>
            </p:cNvSpPr>
            <p:nvPr/>
          </p:nvSpPr>
          <p:spPr bwMode="auto">
            <a:xfrm>
              <a:off x="3500" y="215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h</a:t>
              </a:r>
              <a:endParaRPr lang="ru-RU"/>
            </a:p>
          </p:txBody>
        </p:sp>
        <p:sp>
          <p:nvSpPr>
            <p:cNvPr id="98346" name="Text Box 42"/>
            <p:cNvSpPr txBox="1">
              <a:spLocks noChangeArrowheads="1"/>
            </p:cNvSpPr>
            <p:nvPr/>
          </p:nvSpPr>
          <p:spPr bwMode="auto">
            <a:xfrm>
              <a:off x="4364" y="1943"/>
              <a:ext cx="5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Высота</a:t>
              </a:r>
            </a:p>
          </p:txBody>
        </p:sp>
        <p:sp>
          <p:nvSpPr>
            <p:cNvPr id="98347" name="AutoShape 43"/>
            <p:cNvSpPr>
              <a:spLocks/>
            </p:cNvSpPr>
            <p:nvPr/>
          </p:nvSpPr>
          <p:spPr bwMode="auto">
            <a:xfrm>
              <a:off x="4332" y="1979"/>
              <a:ext cx="635" cy="181"/>
            </a:xfrm>
            <a:prstGeom prst="borderCallout1">
              <a:avLst>
                <a:gd name="adj1" fmla="val 39778"/>
                <a:gd name="adj2" fmla="val -7560"/>
                <a:gd name="adj3" fmla="val 274032"/>
                <a:gd name="adj4" fmla="val -13133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98360" name="Group 56"/>
          <p:cNvGrpSpPr>
            <a:grpSpLocks/>
          </p:cNvGrpSpPr>
          <p:nvPr/>
        </p:nvGrpSpPr>
        <p:grpSpPr bwMode="auto">
          <a:xfrm>
            <a:off x="4572000" y="3111500"/>
            <a:ext cx="914400" cy="1435100"/>
            <a:chOff x="2880" y="1960"/>
            <a:chExt cx="576" cy="904"/>
          </a:xfrm>
        </p:grpSpPr>
        <p:sp>
          <p:nvSpPr>
            <p:cNvPr id="98349" name="Freeform 45"/>
            <p:cNvSpPr>
              <a:spLocks/>
            </p:cNvSpPr>
            <p:nvPr/>
          </p:nvSpPr>
          <p:spPr bwMode="auto">
            <a:xfrm>
              <a:off x="2880" y="2704"/>
              <a:ext cx="576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76" y="160"/>
                </a:cxn>
              </a:cxnLst>
              <a:rect l="0" t="0" r="r" b="b"/>
              <a:pathLst>
                <a:path w="576" h="160">
                  <a:moveTo>
                    <a:pt x="0" y="0"/>
                  </a:moveTo>
                  <a:lnTo>
                    <a:pt x="576" y="16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50" name="Freeform 46"/>
            <p:cNvSpPr>
              <a:spLocks/>
            </p:cNvSpPr>
            <p:nvPr/>
          </p:nvSpPr>
          <p:spPr bwMode="auto">
            <a:xfrm>
              <a:off x="2880" y="1960"/>
              <a:ext cx="440" cy="745"/>
            </a:xfrm>
            <a:custGeom>
              <a:avLst/>
              <a:gdLst/>
              <a:ahLst/>
              <a:cxnLst>
                <a:cxn ang="0">
                  <a:pos x="0" y="745"/>
                </a:cxn>
                <a:cxn ang="0">
                  <a:pos x="440" y="0"/>
                </a:cxn>
              </a:cxnLst>
              <a:rect l="0" t="0" r="r" b="b"/>
              <a:pathLst>
                <a:path w="440" h="745">
                  <a:moveTo>
                    <a:pt x="0" y="745"/>
                  </a:moveTo>
                  <a:lnTo>
                    <a:pt x="440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8358" name="Group 54"/>
          <p:cNvGrpSpPr>
            <a:grpSpLocks/>
          </p:cNvGrpSpPr>
          <p:nvPr/>
        </p:nvGrpSpPr>
        <p:grpSpPr bwMode="auto">
          <a:xfrm>
            <a:off x="2290763" y="1989138"/>
            <a:ext cx="4537075" cy="4614862"/>
            <a:chOff x="1443" y="1253"/>
            <a:chExt cx="2858" cy="2907"/>
          </a:xfrm>
        </p:grpSpPr>
        <p:sp>
          <p:nvSpPr>
            <p:cNvPr id="98322" name="Line 18"/>
            <p:cNvSpPr>
              <a:spLocks noChangeShapeType="1"/>
            </p:cNvSpPr>
            <p:nvPr/>
          </p:nvSpPr>
          <p:spPr bwMode="auto">
            <a:xfrm>
              <a:off x="2880" y="1480"/>
              <a:ext cx="0" cy="2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23" name="Line 19"/>
            <p:cNvSpPr>
              <a:spLocks noChangeShapeType="1"/>
            </p:cNvSpPr>
            <p:nvPr/>
          </p:nvSpPr>
          <p:spPr bwMode="auto">
            <a:xfrm>
              <a:off x="1655" y="2704"/>
              <a:ext cx="24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324" name="Text Box 20"/>
            <p:cNvSpPr txBox="1">
              <a:spLocks noChangeArrowheads="1"/>
            </p:cNvSpPr>
            <p:nvPr/>
          </p:nvSpPr>
          <p:spPr bwMode="auto">
            <a:xfrm>
              <a:off x="1443" y="2585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N</a:t>
              </a:r>
              <a:endParaRPr lang="ru-RU"/>
            </a:p>
          </p:txBody>
        </p:sp>
        <p:sp>
          <p:nvSpPr>
            <p:cNvPr id="98325" name="Text Box 21"/>
            <p:cNvSpPr txBox="1">
              <a:spLocks noChangeArrowheads="1"/>
            </p:cNvSpPr>
            <p:nvPr/>
          </p:nvSpPr>
          <p:spPr bwMode="auto">
            <a:xfrm>
              <a:off x="4105" y="257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endParaRPr lang="ru-RU"/>
            </a:p>
          </p:txBody>
        </p:sp>
        <p:sp>
          <p:nvSpPr>
            <p:cNvPr id="98326" name="Text Box 22"/>
            <p:cNvSpPr txBox="1">
              <a:spLocks noChangeArrowheads="1"/>
            </p:cNvSpPr>
            <p:nvPr/>
          </p:nvSpPr>
          <p:spPr bwMode="auto">
            <a:xfrm>
              <a:off x="2774" y="1253"/>
              <a:ext cx="19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Z</a:t>
              </a:r>
              <a:endParaRPr lang="ru-RU"/>
            </a:p>
          </p:txBody>
        </p:sp>
        <p:sp>
          <p:nvSpPr>
            <p:cNvPr id="98327" name="Text Box 23"/>
            <p:cNvSpPr txBox="1">
              <a:spLocks noChangeArrowheads="1"/>
            </p:cNvSpPr>
            <p:nvPr/>
          </p:nvSpPr>
          <p:spPr bwMode="auto">
            <a:xfrm>
              <a:off x="2777" y="3929"/>
              <a:ext cx="24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Z</a:t>
              </a:r>
              <a:r>
                <a:rPr lang="en-US" baseline="-25000"/>
                <a:t>1</a:t>
              </a:r>
              <a:endParaRPr lang="ru-RU"/>
            </a:p>
          </p:txBody>
        </p:sp>
      </p:grpSp>
      <p:sp>
        <p:nvSpPr>
          <p:cNvPr id="98361" name="Text Box 57"/>
          <p:cNvSpPr txBox="1">
            <a:spLocks noChangeArrowheads="1"/>
          </p:cNvSpPr>
          <p:nvPr/>
        </p:nvSpPr>
        <p:spPr bwMode="auto">
          <a:xfrm>
            <a:off x="5435600" y="4532313"/>
            <a:ext cx="442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</a:t>
            </a:r>
            <a:r>
              <a:rPr lang="en-US" baseline="-25000"/>
              <a:t>1</a:t>
            </a:r>
            <a:endParaRPr lang="ru-RU"/>
          </a:p>
        </p:txBody>
      </p:sp>
      <p:sp>
        <p:nvSpPr>
          <p:cNvPr id="98362" name="Text Box 58"/>
          <p:cNvSpPr txBox="1">
            <a:spLocks noChangeArrowheads="1"/>
          </p:cNvSpPr>
          <p:nvPr/>
        </p:nvSpPr>
        <p:spPr bwMode="auto">
          <a:xfrm>
            <a:off x="684213" y="2346325"/>
            <a:ext cx="196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/>
              <a:t>0</a:t>
            </a:r>
            <a:r>
              <a:rPr lang="en-US" sz="2400" dirty="0">
                <a:cs typeface="Tahoma" pitchFamily="34" charset="0"/>
              </a:rPr>
              <a:t>° ≤ h ≤ 90°</a:t>
            </a:r>
          </a:p>
        </p:txBody>
      </p:sp>
      <p:sp>
        <p:nvSpPr>
          <p:cNvPr id="98363" name="Text Box 59"/>
          <p:cNvSpPr txBox="1">
            <a:spLocks noChangeArrowheads="1"/>
          </p:cNvSpPr>
          <p:nvPr/>
        </p:nvSpPr>
        <p:spPr bwMode="auto">
          <a:xfrm>
            <a:off x="684213" y="2894013"/>
            <a:ext cx="2144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0</a:t>
            </a:r>
            <a:r>
              <a:rPr lang="en-US" sz="2400">
                <a:cs typeface="Tahoma" pitchFamily="34" charset="0"/>
              </a:rPr>
              <a:t>° ≤ A ≤ 360°</a:t>
            </a:r>
          </a:p>
        </p:txBody>
      </p:sp>
      <p:sp>
        <p:nvSpPr>
          <p:cNvPr id="98364" name="Text Box 60"/>
          <p:cNvSpPr txBox="1">
            <a:spLocks noChangeArrowheads="1"/>
          </p:cNvSpPr>
          <p:nvPr/>
        </p:nvSpPr>
        <p:spPr bwMode="auto">
          <a:xfrm>
            <a:off x="731838" y="3476625"/>
            <a:ext cx="1679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z = 90</a:t>
            </a:r>
            <a:r>
              <a:rPr lang="en-US" sz="2400">
                <a:cs typeface="Tahoma" pitchFamily="34" charset="0"/>
              </a:rPr>
              <a:t>° - h</a:t>
            </a:r>
          </a:p>
        </p:txBody>
      </p:sp>
      <p:grpSp>
        <p:nvGrpSpPr>
          <p:cNvPr id="98367" name="Group 63"/>
          <p:cNvGrpSpPr>
            <a:grpSpLocks/>
          </p:cNvGrpSpPr>
          <p:nvPr/>
        </p:nvGrpSpPr>
        <p:grpSpPr bwMode="auto">
          <a:xfrm>
            <a:off x="6443663" y="2205038"/>
            <a:ext cx="2449512" cy="431800"/>
            <a:chOff x="4059" y="1389"/>
            <a:chExt cx="1543" cy="272"/>
          </a:xfrm>
        </p:grpSpPr>
        <p:sp>
          <p:nvSpPr>
            <p:cNvPr id="98365" name="Text Box 61"/>
            <p:cNvSpPr txBox="1">
              <a:spLocks noChangeArrowheads="1"/>
            </p:cNvSpPr>
            <p:nvPr/>
          </p:nvSpPr>
          <p:spPr bwMode="auto">
            <a:xfrm>
              <a:off x="4059" y="1389"/>
              <a:ext cx="15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Зенитное расстояние</a:t>
              </a:r>
            </a:p>
          </p:txBody>
        </p:sp>
        <p:sp>
          <p:nvSpPr>
            <p:cNvPr id="98366" name="AutoShape 62"/>
            <p:cNvSpPr>
              <a:spLocks/>
            </p:cNvSpPr>
            <p:nvPr/>
          </p:nvSpPr>
          <p:spPr bwMode="auto">
            <a:xfrm>
              <a:off x="4059" y="1389"/>
              <a:ext cx="1543" cy="272"/>
            </a:xfrm>
            <a:prstGeom prst="borderCallout1">
              <a:avLst>
                <a:gd name="adj1" fmla="val 26472"/>
                <a:gd name="adj2" fmla="val -3111"/>
                <a:gd name="adj3" fmla="val 105514"/>
                <a:gd name="adj4" fmla="val -559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8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8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8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8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8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8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8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8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8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8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8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37" grpId="0" animBg="1"/>
      <p:bldP spid="98343" grpId="0" animBg="1"/>
      <p:bldP spid="98362" grpId="0"/>
      <p:bldP spid="98363" grpId="0"/>
      <p:bldP spid="9836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 descr="сканирование00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908050"/>
            <a:ext cx="4440238" cy="4608513"/>
          </a:xfrm>
          <a:prstGeom prst="rect">
            <a:avLst/>
          </a:prstGeom>
          <a:noFill/>
        </p:spPr>
      </p:pic>
      <p:sp>
        <p:nvSpPr>
          <p:cNvPr id="993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0" y="115888"/>
            <a:ext cx="4572000" cy="6553200"/>
          </a:xfrm>
        </p:spPr>
        <p:txBody>
          <a:bodyPr/>
          <a:lstStyle/>
          <a:p>
            <a:r>
              <a:rPr lang="ru-RU" sz="2800"/>
              <a:t>Южная половина небесного меридиана </a:t>
            </a:r>
            <a:r>
              <a:rPr lang="en-US" sz="2800"/>
              <a:t>(ZSZ</a:t>
            </a:r>
            <a:r>
              <a:rPr lang="en-US" sz="2800" baseline="-25000"/>
              <a:t>1</a:t>
            </a:r>
            <a:r>
              <a:rPr lang="en-US" sz="2800"/>
              <a:t>) </a:t>
            </a:r>
            <a:r>
              <a:rPr lang="ru-RU" sz="2800"/>
              <a:t>есть начальный вертикал, а круги высоты </a:t>
            </a:r>
            <a:r>
              <a:rPr lang="en-US" sz="2800"/>
              <a:t>ZEZ</a:t>
            </a:r>
            <a:r>
              <a:rPr lang="en-US" sz="2800" baseline="-25000"/>
              <a:t>1</a:t>
            </a:r>
            <a:r>
              <a:rPr lang="en-US" sz="2800"/>
              <a:t> </a:t>
            </a:r>
            <a:r>
              <a:rPr lang="ru-RU" sz="2800"/>
              <a:t>и </a:t>
            </a:r>
            <a:r>
              <a:rPr lang="en-US" sz="2800"/>
              <a:t>ZWZ</a:t>
            </a:r>
            <a:r>
              <a:rPr lang="en-US" sz="2800" baseline="-25000"/>
              <a:t>1</a:t>
            </a:r>
            <a:r>
              <a:rPr lang="ru-RU" sz="2800"/>
              <a:t>, проходящие через точки востока </a:t>
            </a:r>
            <a:r>
              <a:rPr lang="en-US" sz="2800"/>
              <a:t>E</a:t>
            </a:r>
            <a:r>
              <a:rPr lang="ru-RU" sz="2800"/>
              <a:t> и запада </a:t>
            </a:r>
            <a:r>
              <a:rPr lang="en-US" sz="2800"/>
              <a:t>W</a:t>
            </a:r>
            <a:r>
              <a:rPr lang="ru-RU" sz="2800"/>
              <a:t>, называются </a:t>
            </a:r>
            <a:r>
              <a:rPr lang="ru-RU" sz="2800">
                <a:solidFill>
                  <a:srgbClr val="FF3300"/>
                </a:solidFill>
              </a:rPr>
              <a:t>первым вертикалом</a:t>
            </a:r>
            <a:r>
              <a:rPr lang="ru-RU" sz="2800"/>
              <a:t>. Малые круги (</a:t>
            </a:r>
            <a:r>
              <a:rPr lang="en-US" sz="2800"/>
              <a:t>ab, cd</a:t>
            </a:r>
            <a:r>
              <a:rPr lang="ru-RU" sz="2800"/>
              <a:t>), параллельные плоскости истинного горизонта, называются кругами равной высоты или </a:t>
            </a:r>
            <a:r>
              <a:rPr lang="ru-RU" sz="2800">
                <a:solidFill>
                  <a:srgbClr val="FF3300"/>
                </a:solidFill>
              </a:rPr>
              <a:t>альмукантаратами</a:t>
            </a:r>
            <a:r>
              <a:rPr lang="ru-RU" sz="28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течение суток азимут и высота светил непрерывно меняются. Поэтому </a:t>
            </a:r>
            <a:r>
              <a:rPr lang="ru-RU" dirty="0">
                <a:solidFill>
                  <a:srgbClr val="FF0000"/>
                </a:solidFill>
              </a:rPr>
              <a:t>горизонтальная система координат непригодна для составления звездных карт и каталогов</a:t>
            </a:r>
            <a:r>
              <a:rPr lang="ru-RU" dirty="0"/>
              <a:t>. Для этой цели нужна система, в которой вращение небесной сферы не влияет на значения координат светил.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1471613"/>
          </a:xfrm>
        </p:spPr>
        <p:txBody>
          <a:bodyPr/>
          <a:lstStyle/>
          <a:p>
            <a:r>
              <a:rPr lang="ru-RU"/>
              <a:t>Экваториальная система координат</a:t>
            </a:r>
          </a:p>
        </p:txBody>
      </p:sp>
      <p:sp>
        <p:nvSpPr>
          <p:cNvPr id="1044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2032000"/>
            <a:ext cx="8540750" cy="3052763"/>
          </a:xfrm>
        </p:spPr>
        <p:txBody>
          <a:bodyPr/>
          <a:lstStyle/>
          <a:p>
            <a:r>
              <a:rPr lang="ru-RU" dirty="0"/>
              <a:t>Для неизменности сферических координат нужно, чтобы координатная сетка вращалась вместе с небесной сферой. Этому условию удовлетворяет </a:t>
            </a:r>
            <a:r>
              <a:rPr lang="ru-RU" dirty="0">
                <a:solidFill>
                  <a:srgbClr val="FF0000"/>
                </a:solidFill>
              </a:rPr>
              <a:t>экваториальная система координат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Rot="1" noChangeArrowheads="1"/>
          </p:cNvSpPr>
          <p:nvPr/>
        </p:nvSpPr>
        <p:spPr bwMode="auto">
          <a:xfrm>
            <a:off x="301625" y="115888"/>
            <a:ext cx="85407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Основная плоскость в этой системе –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небесный экватор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а полюса –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северный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и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южный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полюсы мира.</a:t>
            </a:r>
          </a:p>
        </p:txBody>
      </p:sp>
      <p:grpSp>
        <p:nvGrpSpPr>
          <p:cNvPr id="105477" name="Group 5"/>
          <p:cNvGrpSpPr>
            <a:grpSpLocks/>
          </p:cNvGrpSpPr>
          <p:nvPr/>
        </p:nvGrpSpPr>
        <p:grpSpPr bwMode="auto">
          <a:xfrm rot="-1416263">
            <a:off x="2195513" y="1628775"/>
            <a:ext cx="4648200" cy="4629150"/>
            <a:chOff x="1349" y="881"/>
            <a:chExt cx="2928" cy="2916"/>
          </a:xfrm>
        </p:grpSpPr>
        <p:sp>
          <p:nvSpPr>
            <p:cNvPr id="105478" name="Line 6"/>
            <p:cNvSpPr>
              <a:spLocks noChangeShapeType="1"/>
            </p:cNvSpPr>
            <p:nvPr/>
          </p:nvSpPr>
          <p:spPr bwMode="auto">
            <a:xfrm>
              <a:off x="2835" y="1117"/>
              <a:ext cx="0" cy="2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5479" name="Oval 7"/>
            <p:cNvSpPr>
              <a:spLocks noChangeArrowheads="1"/>
            </p:cNvSpPr>
            <p:nvPr/>
          </p:nvSpPr>
          <p:spPr bwMode="auto">
            <a:xfrm>
              <a:off x="2789" y="2296"/>
              <a:ext cx="91" cy="9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80" name="Oval 8"/>
            <p:cNvSpPr>
              <a:spLocks noChangeArrowheads="1"/>
            </p:cNvSpPr>
            <p:nvPr/>
          </p:nvSpPr>
          <p:spPr bwMode="auto">
            <a:xfrm>
              <a:off x="1610" y="1117"/>
              <a:ext cx="2449" cy="24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81" name="Oval 9"/>
            <p:cNvSpPr>
              <a:spLocks noChangeArrowheads="1"/>
            </p:cNvSpPr>
            <p:nvPr/>
          </p:nvSpPr>
          <p:spPr bwMode="auto">
            <a:xfrm>
              <a:off x="1610" y="2024"/>
              <a:ext cx="2449" cy="63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5482" name="Text Box 10"/>
            <p:cNvSpPr txBox="1">
              <a:spLocks noChangeArrowheads="1"/>
            </p:cNvSpPr>
            <p:nvPr/>
          </p:nvSpPr>
          <p:spPr bwMode="auto">
            <a:xfrm>
              <a:off x="4059" y="2232"/>
              <a:ext cx="2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Q</a:t>
              </a:r>
              <a:endParaRPr lang="ru-RU"/>
            </a:p>
          </p:txBody>
        </p:sp>
        <p:sp>
          <p:nvSpPr>
            <p:cNvPr id="105483" name="Text Box 11"/>
            <p:cNvSpPr txBox="1">
              <a:spLocks noChangeArrowheads="1"/>
            </p:cNvSpPr>
            <p:nvPr/>
          </p:nvSpPr>
          <p:spPr bwMode="auto">
            <a:xfrm>
              <a:off x="1349" y="2242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Q</a:t>
              </a:r>
              <a:r>
                <a:rPr lang="en-US" baseline="-25000"/>
                <a:t>1</a:t>
              </a:r>
              <a:endParaRPr lang="ru-RU"/>
            </a:p>
          </p:txBody>
        </p:sp>
        <p:sp>
          <p:nvSpPr>
            <p:cNvPr id="105484" name="Text Box 12"/>
            <p:cNvSpPr txBox="1">
              <a:spLocks noChangeArrowheads="1"/>
            </p:cNvSpPr>
            <p:nvPr/>
          </p:nvSpPr>
          <p:spPr bwMode="auto">
            <a:xfrm>
              <a:off x="2749" y="881"/>
              <a:ext cx="1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ru-RU"/>
            </a:p>
          </p:txBody>
        </p:sp>
        <p:sp>
          <p:nvSpPr>
            <p:cNvPr id="105485" name="Text Box 13"/>
            <p:cNvSpPr txBox="1">
              <a:spLocks noChangeArrowheads="1"/>
            </p:cNvSpPr>
            <p:nvPr/>
          </p:nvSpPr>
          <p:spPr bwMode="auto">
            <a:xfrm>
              <a:off x="2744" y="3566"/>
              <a:ext cx="24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r>
                <a:rPr lang="en-US" baseline="-25000"/>
                <a:t>1</a:t>
              </a:r>
              <a:endParaRPr lang="ru-RU"/>
            </a:p>
          </p:txBody>
        </p:sp>
      </p:grpSp>
      <p:grpSp>
        <p:nvGrpSpPr>
          <p:cNvPr id="105486" name="Group 14"/>
          <p:cNvGrpSpPr>
            <a:grpSpLocks/>
          </p:cNvGrpSpPr>
          <p:nvPr/>
        </p:nvGrpSpPr>
        <p:grpSpPr bwMode="auto">
          <a:xfrm>
            <a:off x="6732588" y="4365625"/>
            <a:ext cx="2138362" cy="431800"/>
            <a:chOff x="4241" y="2750"/>
            <a:chExt cx="1347" cy="272"/>
          </a:xfrm>
        </p:grpSpPr>
        <p:sp>
          <p:nvSpPr>
            <p:cNvPr id="105487" name="Text Box 15"/>
            <p:cNvSpPr txBox="1">
              <a:spLocks noChangeArrowheads="1"/>
            </p:cNvSpPr>
            <p:nvPr/>
          </p:nvSpPr>
          <p:spPr bwMode="auto">
            <a:xfrm>
              <a:off x="4241" y="2750"/>
              <a:ext cx="133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Небесный экватор</a:t>
              </a:r>
            </a:p>
          </p:txBody>
        </p:sp>
        <p:sp>
          <p:nvSpPr>
            <p:cNvPr id="105488" name="AutoShape 16"/>
            <p:cNvSpPr>
              <a:spLocks/>
            </p:cNvSpPr>
            <p:nvPr/>
          </p:nvSpPr>
          <p:spPr bwMode="auto">
            <a:xfrm>
              <a:off x="4241" y="2750"/>
              <a:ext cx="1347" cy="272"/>
            </a:xfrm>
            <a:prstGeom prst="borderCallout1">
              <a:avLst>
                <a:gd name="adj1" fmla="val 26472"/>
                <a:gd name="adj2" fmla="val -3565"/>
                <a:gd name="adj3" fmla="val -105148"/>
                <a:gd name="adj4" fmla="val -4536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5489" name="Group 17"/>
          <p:cNvGrpSpPr>
            <a:grpSpLocks/>
          </p:cNvGrpSpPr>
          <p:nvPr/>
        </p:nvGrpSpPr>
        <p:grpSpPr bwMode="auto">
          <a:xfrm>
            <a:off x="395288" y="1889125"/>
            <a:ext cx="2578100" cy="460375"/>
            <a:chOff x="249" y="1190"/>
            <a:chExt cx="1624" cy="290"/>
          </a:xfrm>
        </p:grpSpPr>
        <p:sp>
          <p:nvSpPr>
            <p:cNvPr id="105490" name="Text Box 18"/>
            <p:cNvSpPr txBox="1">
              <a:spLocks noChangeArrowheads="1"/>
            </p:cNvSpPr>
            <p:nvPr/>
          </p:nvSpPr>
          <p:spPr bwMode="auto">
            <a:xfrm>
              <a:off x="249" y="1207"/>
              <a:ext cx="16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Северный полюс мира</a:t>
              </a:r>
            </a:p>
          </p:txBody>
        </p:sp>
        <p:sp>
          <p:nvSpPr>
            <p:cNvPr id="105491" name="AutoShape 19"/>
            <p:cNvSpPr>
              <a:spLocks/>
            </p:cNvSpPr>
            <p:nvPr/>
          </p:nvSpPr>
          <p:spPr bwMode="auto">
            <a:xfrm>
              <a:off x="249" y="1190"/>
              <a:ext cx="1624" cy="290"/>
            </a:xfrm>
            <a:prstGeom prst="borderCallout1">
              <a:avLst>
                <a:gd name="adj1" fmla="val 24829"/>
                <a:gd name="adj2" fmla="val 102954"/>
                <a:gd name="adj3" fmla="val 24829"/>
                <a:gd name="adj4" fmla="val 12124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5492" name="Group 20"/>
          <p:cNvGrpSpPr>
            <a:grpSpLocks/>
          </p:cNvGrpSpPr>
          <p:nvPr/>
        </p:nvGrpSpPr>
        <p:grpSpPr bwMode="auto">
          <a:xfrm>
            <a:off x="1187450" y="6092825"/>
            <a:ext cx="2308225" cy="431800"/>
            <a:chOff x="748" y="3838"/>
            <a:chExt cx="1454" cy="272"/>
          </a:xfrm>
        </p:grpSpPr>
        <p:sp>
          <p:nvSpPr>
            <p:cNvPr id="105493" name="Text Box 21"/>
            <p:cNvSpPr txBox="1">
              <a:spLocks noChangeArrowheads="1"/>
            </p:cNvSpPr>
            <p:nvPr/>
          </p:nvSpPr>
          <p:spPr bwMode="auto">
            <a:xfrm>
              <a:off x="748" y="3838"/>
              <a:ext cx="14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Южный полюс мира</a:t>
              </a:r>
            </a:p>
          </p:txBody>
        </p:sp>
        <p:sp>
          <p:nvSpPr>
            <p:cNvPr id="105494" name="AutoShape 22"/>
            <p:cNvSpPr>
              <a:spLocks/>
            </p:cNvSpPr>
            <p:nvPr/>
          </p:nvSpPr>
          <p:spPr bwMode="auto">
            <a:xfrm>
              <a:off x="757" y="3838"/>
              <a:ext cx="1443" cy="272"/>
            </a:xfrm>
            <a:prstGeom prst="borderCallout1">
              <a:avLst>
                <a:gd name="adj1" fmla="val 26472"/>
                <a:gd name="adj2" fmla="val 103329"/>
                <a:gd name="adj3" fmla="val -28676"/>
                <a:gd name="adj4" fmla="val 17380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5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5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Rot="1" noChangeArrowheads="1"/>
          </p:cNvSpPr>
          <p:nvPr/>
        </p:nvSpPr>
        <p:spPr bwMode="auto">
          <a:xfrm>
            <a:off x="301625" y="44450"/>
            <a:ext cx="854075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Через полюса проводятся большие полукруги, называемые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кругами склонения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а параллельно плоскости экватора – </a:t>
            </a:r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небесные параллели</a:t>
            </a: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grpSp>
        <p:nvGrpSpPr>
          <p:cNvPr id="106501" name="Group 5"/>
          <p:cNvGrpSpPr>
            <a:grpSpLocks/>
          </p:cNvGrpSpPr>
          <p:nvPr/>
        </p:nvGrpSpPr>
        <p:grpSpPr bwMode="auto">
          <a:xfrm rot="-1416263">
            <a:off x="2195513" y="1844675"/>
            <a:ext cx="4648200" cy="4629150"/>
            <a:chOff x="1349" y="881"/>
            <a:chExt cx="2928" cy="2916"/>
          </a:xfrm>
        </p:grpSpPr>
        <p:sp>
          <p:nvSpPr>
            <p:cNvPr id="106502" name="Line 6"/>
            <p:cNvSpPr>
              <a:spLocks noChangeShapeType="1"/>
            </p:cNvSpPr>
            <p:nvPr/>
          </p:nvSpPr>
          <p:spPr bwMode="auto">
            <a:xfrm>
              <a:off x="2835" y="1117"/>
              <a:ext cx="0" cy="2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6503" name="Oval 7"/>
            <p:cNvSpPr>
              <a:spLocks noChangeArrowheads="1"/>
            </p:cNvSpPr>
            <p:nvPr/>
          </p:nvSpPr>
          <p:spPr bwMode="auto">
            <a:xfrm>
              <a:off x="2789" y="2296"/>
              <a:ext cx="91" cy="9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04" name="Oval 8"/>
            <p:cNvSpPr>
              <a:spLocks noChangeArrowheads="1"/>
            </p:cNvSpPr>
            <p:nvPr/>
          </p:nvSpPr>
          <p:spPr bwMode="auto">
            <a:xfrm>
              <a:off x="1610" y="1117"/>
              <a:ext cx="2449" cy="24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05" name="Oval 9"/>
            <p:cNvSpPr>
              <a:spLocks noChangeArrowheads="1"/>
            </p:cNvSpPr>
            <p:nvPr/>
          </p:nvSpPr>
          <p:spPr bwMode="auto">
            <a:xfrm>
              <a:off x="1610" y="2024"/>
              <a:ext cx="2449" cy="63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06" name="Text Box 10"/>
            <p:cNvSpPr txBox="1">
              <a:spLocks noChangeArrowheads="1"/>
            </p:cNvSpPr>
            <p:nvPr/>
          </p:nvSpPr>
          <p:spPr bwMode="auto">
            <a:xfrm>
              <a:off x="4059" y="2232"/>
              <a:ext cx="2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Q</a:t>
              </a:r>
              <a:endParaRPr lang="ru-RU"/>
            </a:p>
          </p:txBody>
        </p:sp>
        <p:sp>
          <p:nvSpPr>
            <p:cNvPr id="106507" name="Text Box 11"/>
            <p:cNvSpPr txBox="1">
              <a:spLocks noChangeArrowheads="1"/>
            </p:cNvSpPr>
            <p:nvPr/>
          </p:nvSpPr>
          <p:spPr bwMode="auto">
            <a:xfrm>
              <a:off x="1349" y="2242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Q</a:t>
              </a:r>
              <a:r>
                <a:rPr lang="en-US" baseline="-25000"/>
                <a:t>1</a:t>
              </a:r>
              <a:endParaRPr lang="ru-RU"/>
            </a:p>
          </p:txBody>
        </p:sp>
        <p:sp>
          <p:nvSpPr>
            <p:cNvPr id="106508" name="Text Box 12"/>
            <p:cNvSpPr txBox="1">
              <a:spLocks noChangeArrowheads="1"/>
            </p:cNvSpPr>
            <p:nvPr/>
          </p:nvSpPr>
          <p:spPr bwMode="auto">
            <a:xfrm>
              <a:off x="2749" y="881"/>
              <a:ext cx="1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ru-RU"/>
            </a:p>
          </p:txBody>
        </p:sp>
        <p:sp>
          <p:nvSpPr>
            <p:cNvPr id="106509" name="Text Box 13"/>
            <p:cNvSpPr txBox="1">
              <a:spLocks noChangeArrowheads="1"/>
            </p:cNvSpPr>
            <p:nvPr/>
          </p:nvSpPr>
          <p:spPr bwMode="auto">
            <a:xfrm>
              <a:off x="2744" y="3566"/>
              <a:ext cx="24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r>
                <a:rPr lang="en-US" baseline="-25000"/>
                <a:t>1</a:t>
              </a:r>
              <a:endParaRPr lang="ru-RU"/>
            </a:p>
          </p:txBody>
        </p:sp>
      </p:grpSp>
      <p:sp>
        <p:nvSpPr>
          <p:cNvPr id="106510" name="Arc 14"/>
          <p:cNvSpPr>
            <a:spLocks/>
          </p:cNvSpPr>
          <p:nvPr/>
        </p:nvSpPr>
        <p:spPr bwMode="auto">
          <a:xfrm rot="1092874">
            <a:off x="2860675" y="2640013"/>
            <a:ext cx="2847975" cy="3746500"/>
          </a:xfrm>
          <a:custGeom>
            <a:avLst/>
            <a:gdLst>
              <a:gd name="G0" fmla="+- 0 0 0"/>
              <a:gd name="G1" fmla="+- 21516 0 0"/>
              <a:gd name="G2" fmla="+- 21600 0 0"/>
              <a:gd name="T0" fmla="*/ 1903 w 21050"/>
              <a:gd name="T1" fmla="*/ 0 h 21516"/>
              <a:gd name="T2" fmla="*/ 21050 w 21050"/>
              <a:gd name="T3" fmla="*/ 16674 h 21516"/>
              <a:gd name="T4" fmla="*/ 0 w 21050"/>
              <a:gd name="T5" fmla="*/ 21516 h 2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50" h="21516" fill="none" extrusionOk="0">
                <a:moveTo>
                  <a:pt x="1903" y="-1"/>
                </a:moveTo>
                <a:cubicBezTo>
                  <a:pt x="11223" y="824"/>
                  <a:pt x="18952" y="7555"/>
                  <a:pt x="21050" y="16673"/>
                </a:cubicBezTo>
              </a:path>
              <a:path w="21050" h="21516" stroke="0" extrusionOk="0">
                <a:moveTo>
                  <a:pt x="1903" y="-1"/>
                </a:moveTo>
                <a:cubicBezTo>
                  <a:pt x="11223" y="824"/>
                  <a:pt x="18952" y="7555"/>
                  <a:pt x="21050" y="16673"/>
                </a:cubicBezTo>
                <a:lnTo>
                  <a:pt x="0" y="21516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6511" name="Group 15"/>
          <p:cNvGrpSpPr>
            <a:grpSpLocks/>
          </p:cNvGrpSpPr>
          <p:nvPr/>
        </p:nvGrpSpPr>
        <p:grpSpPr bwMode="auto">
          <a:xfrm>
            <a:off x="6777038" y="5300663"/>
            <a:ext cx="1827212" cy="366712"/>
            <a:chOff x="4286" y="3339"/>
            <a:chExt cx="1151" cy="231"/>
          </a:xfrm>
        </p:grpSpPr>
        <p:sp>
          <p:nvSpPr>
            <p:cNvPr id="106512" name="Text Box 16"/>
            <p:cNvSpPr txBox="1">
              <a:spLocks noChangeArrowheads="1"/>
            </p:cNvSpPr>
            <p:nvPr/>
          </p:nvSpPr>
          <p:spPr bwMode="auto">
            <a:xfrm>
              <a:off x="4286" y="3339"/>
              <a:ext cx="11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Круг склонения</a:t>
              </a:r>
            </a:p>
          </p:txBody>
        </p:sp>
        <p:sp>
          <p:nvSpPr>
            <p:cNvPr id="106513" name="AutoShape 17"/>
            <p:cNvSpPr>
              <a:spLocks/>
            </p:cNvSpPr>
            <p:nvPr/>
          </p:nvSpPr>
          <p:spPr bwMode="auto">
            <a:xfrm>
              <a:off x="4286" y="3339"/>
              <a:ext cx="1134" cy="227"/>
            </a:xfrm>
            <a:prstGeom prst="borderCallout1">
              <a:avLst>
                <a:gd name="adj1" fmla="val 31718"/>
                <a:gd name="adj2" fmla="val -4231"/>
                <a:gd name="adj3" fmla="val -140528"/>
                <a:gd name="adj4" fmla="val -7865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sp>
        <p:nvSpPr>
          <p:cNvPr id="106514" name="Oval 18"/>
          <p:cNvSpPr>
            <a:spLocks noChangeArrowheads="1"/>
          </p:cNvSpPr>
          <p:nvPr/>
        </p:nvSpPr>
        <p:spPr bwMode="auto">
          <a:xfrm rot="-1464868">
            <a:off x="2541588" y="2722563"/>
            <a:ext cx="3024187" cy="720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6515" name="Group 19"/>
          <p:cNvGrpSpPr>
            <a:grpSpLocks/>
          </p:cNvGrpSpPr>
          <p:nvPr/>
        </p:nvGrpSpPr>
        <p:grpSpPr bwMode="auto">
          <a:xfrm>
            <a:off x="250825" y="2105025"/>
            <a:ext cx="2374900" cy="431800"/>
            <a:chOff x="158" y="1326"/>
            <a:chExt cx="1496" cy="272"/>
          </a:xfrm>
        </p:grpSpPr>
        <p:sp>
          <p:nvSpPr>
            <p:cNvPr id="106516" name="Text Box 20"/>
            <p:cNvSpPr txBox="1">
              <a:spLocks noChangeArrowheads="1"/>
            </p:cNvSpPr>
            <p:nvPr/>
          </p:nvSpPr>
          <p:spPr bwMode="auto">
            <a:xfrm>
              <a:off x="158" y="1344"/>
              <a:ext cx="14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Небесная параллель</a:t>
              </a:r>
            </a:p>
          </p:txBody>
        </p:sp>
        <p:sp>
          <p:nvSpPr>
            <p:cNvPr id="106517" name="AutoShape 21"/>
            <p:cNvSpPr>
              <a:spLocks/>
            </p:cNvSpPr>
            <p:nvPr/>
          </p:nvSpPr>
          <p:spPr bwMode="auto">
            <a:xfrm>
              <a:off x="158" y="1326"/>
              <a:ext cx="1496" cy="272"/>
            </a:xfrm>
            <a:prstGeom prst="borderCallout1">
              <a:avLst>
                <a:gd name="adj1" fmla="val 26472"/>
                <a:gd name="adj2" fmla="val 103208"/>
                <a:gd name="adj3" fmla="val 338236"/>
                <a:gd name="adj4" fmla="val 143852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6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6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6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10" grpId="0" animBg="1"/>
      <p:bldP spid="1065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Rot="1" noChangeArrowheads="1"/>
          </p:cNvSpPr>
          <p:nvPr/>
        </p:nvSpPr>
        <p:spPr bwMode="auto">
          <a:xfrm>
            <a:off x="301625" y="44450"/>
            <a:ext cx="85407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ru-RU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Положение светила в экваториальной системе координат отсчитывается по кругу склонения (склонение   ) и по небесному экватору (прямое восхождение   ). Точкой отсчета координаты    служит точка весеннего равноденствия   .</a:t>
            </a:r>
          </a:p>
        </p:txBody>
      </p:sp>
      <p:grpSp>
        <p:nvGrpSpPr>
          <p:cNvPr id="107525" name="Group 5"/>
          <p:cNvGrpSpPr>
            <a:grpSpLocks/>
          </p:cNvGrpSpPr>
          <p:nvPr/>
        </p:nvGrpSpPr>
        <p:grpSpPr bwMode="auto">
          <a:xfrm rot="-1416263">
            <a:off x="2195513" y="1844675"/>
            <a:ext cx="4648200" cy="4629150"/>
            <a:chOff x="1349" y="881"/>
            <a:chExt cx="2928" cy="2916"/>
          </a:xfrm>
        </p:grpSpPr>
        <p:sp>
          <p:nvSpPr>
            <p:cNvPr id="107526" name="Line 6"/>
            <p:cNvSpPr>
              <a:spLocks noChangeShapeType="1"/>
            </p:cNvSpPr>
            <p:nvPr/>
          </p:nvSpPr>
          <p:spPr bwMode="auto">
            <a:xfrm>
              <a:off x="2835" y="1117"/>
              <a:ext cx="0" cy="2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27" name="Oval 7"/>
            <p:cNvSpPr>
              <a:spLocks noChangeArrowheads="1"/>
            </p:cNvSpPr>
            <p:nvPr/>
          </p:nvSpPr>
          <p:spPr bwMode="auto">
            <a:xfrm>
              <a:off x="2789" y="2296"/>
              <a:ext cx="91" cy="91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528" name="Oval 8"/>
            <p:cNvSpPr>
              <a:spLocks noChangeArrowheads="1"/>
            </p:cNvSpPr>
            <p:nvPr/>
          </p:nvSpPr>
          <p:spPr bwMode="auto">
            <a:xfrm>
              <a:off x="1610" y="1117"/>
              <a:ext cx="2449" cy="24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529" name="Oval 9"/>
            <p:cNvSpPr>
              <a:spLocks noChangeArrowheads="1"/>
            </p:cNvSpPr>
            <p:nvPr/>
          </p:nvSpPr>
          <p:spPr bwMode="auto">
            <a:xfrm>
              <a:off x="1610" y="2024"/>
              <a:ext cx="2449" cy="63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530" name="Text Box 10"/>
            <p:cNvSpPr txBox="1">
              <a:spLocks noChangeArrowheads="1"/>
            </p:cNvSpPr>
            <p:nvPr/>
          </p:nvSpPr>
          <p:spPr bwMode="auto">
            <a:xfrm>
              <a:off x="4059" y="2232"/>
              <a:ext cx="2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Q</a:t>
              </a:r>
              <a:endParaRPr lang="ru-RU"/>
            </a:p>
          </p:txBody>
        </p:sp>
        <p:sp>
          <p:nvSpPr>
            <p:cNvPr id="107531" name="Text Box 11"/>
            <p:cNvSpPr txBox="1">
              <a:spLocks noChangeArrowheads="1"/>
            </p:cNvSpPr>
            <p:nvPr/>
          </p:nvSpPr>
          <p:spPr bwMode="auto">
            <a:xfrm>
              <a:off x="1349" y="2242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Q</a:t>
              </a:r>
              <a:r>
                <a:rPr lang="en-US" baseline="-25000"/>
                <a:t>1</a:t>
              </a:r>
              <a:endParaRPr lang="ru-RU"/>
            </a:p>
          </p:txBody>
        </p:sp>
        <p:sp>
          <p:nvSpPr>
            <p:cNvPr id="107532" name="Text Box 12"/>
            <p:cNvSpPr txBox="1">
              <a:spLocks noChangeArrowheads="1"/>
            </p:cNvSpPr>
            <p:nvPr/>
          </p:nvSpPr>
          <p:spPr bwMode="auto">
            <a:xfrm>
              <a:off x="2749" y="881"/>
              <a:ext cx="1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ru-RU"/>
            </a:p>
          </p:txBody>
        </p:sp>
        <p:sp>
          <p:nvSpPr>
            <p:cNvPr id="107533" name="Text Box 13"/>
            <p:cNvSpPr txBox="1">
              <a:spLocks noChangeArrowheads="1"/>
            </p:cNvSpPr>
            <p:nvPr/>
          </p:nvSpPr>
          <p:spPr bwMode="auto">
            <a:xfrm>
              <a:off x="2744" y="3566"/>
              <a:ext cx="24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r>
                <a:rPr lang="en-US" baseline="-25000"/>
                <a:t>1</a:t>
              </a:r>
              <a:endParaRPr lang="ru-RU"/>
            </a:p>
          </p:txBody>
        </p:sp>
      </p:grpSp>
      <p:grpSp>
        <p:nvGrpSpPr>
          <p:cNvPr id="107534" name="Group 14"/>
          <p:cNvGrpSpPr>
            <a:grpSpLocks/>
          </p:cNvGrpSpPr>
          <p:nvPr/>
        </p:nvGrpSpPr>
        <p:grpSpPr bwMode="auto">
          <a:xfrm>
            <a:off x="2535238" y="2852738"/>
            <a:ext cx="4137025" cy="2570162"/>
            <a:chOff x="1597" y="1797"/>
            <a:chExt cx="2606" cy="1619"/>
          </a:xfrm>
        </p:grpSpPr>
        <p:sp>
          <p:nvSpPr>
            <p:cNvPr id="107535" name="Freeform 15"/>
            <p:cNvSpPr>
              <a:spLocks/>
            </p:cNvSpPr>
            <p:nvPr/>
          </p:nvSpPr>
          <p:spPr bwMode="auto">
            <a:xfrm>
              <a:off x="1812" y="1989"/>
              <a:ext cx="2103" cy="125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03" y="1257"/>
                </a:cxn>
              </a:cxnLst>
              <a:rect l="0" t="0" r="r" b="b"/>
              <a:pathLst>
                <a:path w="2103" h="1257">
                  <a:moveTo>
                    <a:pt x="0" y="0"/>
                  </a:moveTo>
                  <a:lnTo>
                    <a:pt x="2103" y="1257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36" name="Text Box 16"/>
            <p:cNvSpPr txBox="1">
              <a:spLocks noChangeArrowheads="1"/>
            </p:cNvSpPr>
            <p:nvPr/>
          </p:nvSpPr>
          <p:spPr bwMode="auto">
            <a:xfrm>
              <a:off x="1597" y="1797"/>
              <a:ext cx="21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>
                  <a:cs typeface="Tahoma" pitchFamily="34" charset="0"/>
                </a:rPr>
                <a:t>Π</a:t>
              </a:r>
            </a:p>
          </p:txBody>
        </p:sp>
        <p:sp>
          <p:nvSpPr>
            <p:cNvPr id="107537" name="Text Box 17"/>
            <p:cNvSpPr txBox="1">
              <a:spLocks noChangeArrowheads="1"/>
            </p:cNvSpPr>
            <p:nvPr/>
          </p:nvSpPr>
          <p:spPr bwMode="auto">
            <a:xfrm>
              <a:off x="3938" y="3185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>
                  <a:cs typeface="Tahoma" pitchFamily="34" charset="0"/>
                </a:rPr>
                <a:t>Π</a:t>
              </a:r>
              <a:r>
                <a:rPr lang="en-US" baseline="-25000">
                  <a:cs typeface="Tahoma" pitchFamily="34" charset="0"/>
                </a:rPr>
                <a:t>1</a:t>
              </a:r>
              <a:endParaRPr lang="el-GR">
                <a:cs typeface="Tahoma" pitchFamily="34" charset="0"/>
              </a:endParaRPr>
            </a:p>
          </p:txBody>
        </p:sp>
      </p:grpSp>
      <p:grpSp>
        <p:nvGrpSpPr>
          <p:cNvPr id="107538" name="Group 18"/>
          <p:cNvGrpSpPr>
            <a:grpSpLocks/>
          </p:cNvGrpSpPr>
          <p:nvPr/>
        </p:nvGrpSpPr>
        <p:grpSpPr bwMode="auto">
          <a:xfrm>
            <a:off x="3989388" y="2201863"/>
            <a:ext cx="1519237" cy="3875087"/>
            <a:chOff x="2513" y="1387"/>
            <a:chExt cx="957" cy="2441"/>
          </a:xfrm>
        </p:grpSpPr>
        <p:sp>
          <p:nvSpPr>
            <p:cNvPr id="107539" name="Oval 19"/>
            <p:cNvSpPr>
              <a:spLocks noChangeArrowheads="1"/>
            </p:cNvSpPr>
            <p:nvPr/>
          </p:nvSpPr>
          <p:spPr bwMode="auto">
            <a:xfrm rot="1950805">
              <a:off x="2513" y="1387"/>
              <a:ext cx="704" cy="244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540" name="Group 20"/>
            <p:cNvGrpSpPr>
              <a:grpSpLocks/>
            </p:cNvGrpSpPr>
            <p:nvPr/>
          </p:nvGrpSpPr>
          <p:grpSpPr bwMode="auto">
            <a:xfrm>
              <a:off x="3334" y="2296"/>
              <a:ext cx="136" cy="136"/>
              <a:chOff x="3334" y="2296"/>
              <a:chExt cx="136" cy="136"/>
            </a:xfrm>
          </p:grpSpPr>
          <p:sp>
            <p:nvSpPr>
              <p:cNvPr id="107541" name="Oval 21"/>
              <p:cNvSpPr>
                <a:spLocks noChangeArrowheads="1"/>
              </p:cNvSpPr>
              <p:nvPr/>
            </p:nvSpPr>
            <p:spPr bwMode="auto">
              <a:xfrm>
                <a:off x="3334" y="2296"/>
                <a:ext cx="136" cy="1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7542" name="Oval 22"/>
              <p:cNvSpPr>
                <a:spLocks noChangeArrowheads="1"/>
              </p:cNvSpPr>
              <p:nvPr/>
            </p:nvSpPr>
            <p:spPr bwMode="auto">
              <a:xfrm>
                <a:off x="3379" y="2341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07543" name="Group 23"/>
          <p:cNvGrpSpPr>
            <a:grpSpLocks/>
          </p:cNvGrpSpPr>
          <p:nvPr/>
        </p:nvGrpSpPr>
        <p:grpSpPr bwMode="auto">
          <a:xfrm>
            <a:off x="323850" y="2349500"/>
            <a:ext cx="1955800" cy="647700"/>
            <a:chOff x="204" y="1480"/>
            <a:chExt cx="1232" cy="408"/>
          </a:xfrm>
        </p:grpSpPr>
        <p:sp>
          <p:nvSpPr>
            <p:cNvPr id="107544" name="Text Box 24"/>
            <p:cNvSpPr txBox="1">
              <a:spLocks noChangeArrowheads="1"/>
            </p:cNvSpPr>
            <p:nvPr/>
          </p:nvSpPr>
          <p:spPr bwMode="auto">
            <a:xfrm>
              <a:off x="204" y="1480"/>
              <a:ext cx="123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Северный полюс</a:t>
              </a:r>
            </a:p>
            <a:p>
              <a:pPr algn="ctr"/>
              <a:r>
                <a:rPr lang="ru-RU"/>
                <a:t>эклиптики</a:t>
              </a:r>
            </a:p>
          </p:txBody>
        </p:sp>
        <p:sp>
          <p:nvSpPr>
            <p:cNvPr id="107545" name="AutoShape 25"/>
            <p:cNvSpPr>
              <a:spLocks/>
            </p:cNvSpPr>
            <p:nvPr/>
          </p:nvSpPr>
          <p:spPr bwMode="auto">
            <a:xfrm>
              <a:off x="204" y="1504"/>
              <a:ext cx="1225" cy="384"/>
            </a:xfrm>
            <a:prstGeom prst="borderCallout1">
              <a:avLst>
                <a:gd name="adj1" fmla="val 18750"/>
                <a:gd name="adj2" fmla="val 103917"/>
                <a:gd name="adj3" fmla="val 86981"/>
                <a:gd name="adj4" fmla="val 11746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7546" name="Group 26"/>
          <p:cNvGrpSpPr>
            <a:grpSpLocks/>
          </p:cNvGrpSpPr>
          <p:nvPr/>
        </p:nvGrpSpPr>
        <p:grpSpPr bwMode="auto">
          <a:xfrm>
            <a:off x="7164388" y="4465638"/>
            <a:ext cx="1800225" cy="652462"/>
            <a:chOff x="4513" y="2813"/>
            <a:chExt cx="1134" cy="411"/>
          </a:xfrm>
        </p:grpSpPr>
        <p:sp>
          <p:nvSpPr>
            <p:cNvPr id="107547" name="Text Box 27"/>
            <p:cNvSpPr txBox="1">
              <a:spLocks noChangeArrowheads="1"/>
            </p:cNvSpPr>
            <p:nvPr/>
          </p:nvSpPr>
          <p:spPr bwMode="auto">
            <a:xfrm>
              <a:off x="4531" y="2813"/>
              <a:ext cx="108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Южный полюс</a:t>
              </a:r>
            </a:p>
            <a:p>
              <a:pPr algn="ctr"/>
              <a:r>
                <a:rPr lang="ru-RU"/>
                <a:t>эклиптики</a:t>
              </a:r>
            </a:p>
          </p:txBody>
        </p:sp>
        <p:sp>
          <p:nvSpPr>
            <p:cNvPr id="107548" name="AutoShape 28"/>
            <p:cNvSpPr>
              <a:spLocks/>
            </p:cNvSpPr>
            <p:nvPr/>
          </p:nvSpPr>
          <p:spPr bwMode="auto">
            <a:xfrm>
              <a:off x="4513" y="2840"/>
              <a:ext cx="1134" cy="384"/>
            </a:xfrm>
            <a:prstGeom prst="borderCallout1">
              <a:avLst>
                <a:gd name="adj1" fmla="val 18750"/>
                <a:gd name="adj2" fmla="val -4231"/>
                <a:gd name="adj3" fmla="val 105991"/>
                <a:gd name="adj4" fmla="val -3333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sp>
        <p:nvSpPr>
          <p:cNvPr id="107549" name="Text Box 29"/>
          <p:cNvSpPr txBox="1">
            <a:spLocks noChangeArrowheads="1"/>
          </p:cNvSpPr>
          <p:nvPr/>
        </p:nvSpPr>
        <p:spPr bwMode="auto">
          <a:xfrm>
            <a:off x="2987675" y="2349500"/>
            <a:ext cx="288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>
                <a:cs typeface="Tahoma" pitchFamily="34" charset="0"/>
              </a:rPr>
              <a:t>ε</a:t>
            </a:r>
          </a:p>
        </p:txBody>
      </p:sp>
      <p:grpSp>
        <p:nvGrpSpPr>
          <p:cNvPr id="107550" name="Group 30"/>
          <p:cNvGrpSpPr>
            <a:grpSpLocks/>
          </p:cNvGrpSpPr>
          <p:nvPr/>
        </p:nvGrpSpPr>
        <p:grpSpPr bwMode="auto">
          <a:xfrm>
            <a:off x="7143751" y="2349503"/>
            <a:ext cx="1352550" cy="439738"/>
            <a:chOff x="4500" y="1480"/>
            <a:chExt cx="852" cy="277"/>
          </a:xfrm>
        </p:grpSpPr>
        <p:sp>
          <p:nvSpPr>
            <p:cNvPr id="107551" name="Text Box 31"/>
            <p:cNvSpPr txBox="1">
              <a:spLocks noChangeArrowheads="1"/>
            </p:cNvSpPr>
            <p:nvPr/>
          </p:nvSpPr>
          <p:spPr bwMode="auto">
            <a:xfrm>
              <a:off x="4513" y="1480"/>
              <a:ext cx="839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600" b="1" dirty="0"/>
                <a:t>Эклиптика</a:t>
              </a:r>
            </a:p>
          </p:txBody>
        </p:sp>
        <p:sp>
          <p:nvSpPr>
            <p:cNvPr id="107552" name="AutoShape 32"/>
            <p:cNvSpPr>
              <a:spLocks/>
            </p:cNvSpPr>
            <p:nvPr/>
          </p:nvSpPr>
          <p:spPr bwMode="auto">
            <a:xfrm>
              <a:off x="4500" y="1485"/>
              <a:ext cx="816" cy="272"/>
            </a:xfrm>
            <a:prstGeom prst="borderCallout1">
              <a:avLst>
                <a:gd name="adj1" fmla="val 26472"/>
                <a:gd name="adj2" fmla="val -5884"/>
                <a:gd name="adj3" fmla="val 110296"/>
                <a:gd name="adj4" fmla="val -111519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7553" name="Group 33"/>
          <p:cNvGrpSpPr>
            <a:grpSpLocks/>
          </p:cNvGrpSpPr>
          <p:nvPr/>
        </p:nvGrpSpPr>
        <p:grpSpPr bwMode="auto">
          <a:xfrm>
            <a:off x="611188" y="4149725"/>
            <a:ext cx="1298575" cy="641350"/>
            <a:chOff x="385" y="2614"/>
            <a:chExt cx="818" cy="404"/>
          </a:xfrm>
        </p:grpSpPr>
        <p:sp>
          <p:nvSpPr>
            <p:cNvPr id="107554" name="Text Box 34"/>
            <p:cNvSpPr txBox="1">
              <a:spLocks noChangeArrowheads="1"/>
            </p:cNvSpPr>
            <p:nvPr/>
          </p:nvSpPr>
          <p:spPr bwMode="auto">
            <a:xfrm>
              <a:off x="431" y="2614"/>
              <a:ext cx="7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Небесный</a:t>
              </a:r>
            </a:p>
            <a:p>
              <a:pPr algn="ctr"/>
              <a:r>
                <a:rPr lang="ru-RU"/>
                <a:t>экватор</a:t>
              </a:r>
            </a:p>
          </p:txBody>
        </p:sp>
        <p:sp>
          <p:nvSpPr>
            <p:cNvPr id="107555" name="AutoShape 35"/>
            <p:cNvSpPr>
              <a:spLocks/>
            </p:cNvSpPr>
            <p:nvPr/>
          </p:nvSpPr>
          <p:spPr bwMode="auto">
            <a:xfrm>
              <a:off x="385" y="2632"/>
              <a:ext cx="817" cy="384"/>
            </a:xfrm>
            <a:prstGeom prst="borderCallout1">
              <a:avLst>
                <a:gd name="adj1" fmla="val 18750"/>
                <a:gd name="adj2" fmla="val 105875"/>
                <a:gd name="adj3" fmla="val 56773"/>
                <a:gd name="adj4" fmla="val 17625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7556" name="Group 36"/>
          <p:cNvGrpSpPr>
            <a:grpSpLocks/>
          </p:cNvGrpSpPr>
          <p:nvPr/>
        </p:nvGrpSpPr>
        <p:grpSpPr bwMode="auto">
          <a:xfrm>
            <a:off x="5157788" y="3327400"/>
            <a:ext cx="3489325" cy="1030288"/>
            <a:chOff x="3276" y="2069"/>
            <a:chExt cx="2198" cy="649"/>
          </a:xfrm>
        </p:grpSpPr>
        <p:sp>
          <p:nvSpPr>
            <p:cNvPr id="107557" name="Text Box 37"/>
            <p:cNvSpPr txBox="1">
              <a:spLocks noChangeArrowheads="1"/>
            </p:cNvSpPr>
            <p:nvPr/>
          </p:nvSpPr>
          <p:spPr bwMode="auto">
            <a:xfrm>
              <a:off x="3276" y="2487"/>
              <a:ext cx="18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l-GR">
                  <a:cs typeface="Tahoma" pitchFamily="34" charset="0"/>
                </a:rPr>
                <a:t>ε</a:t>
              </a:r>
            </a:p>
          </p:txBody>
        </p:sp>
        <p:sp>
          <p:nvSpPr>
            <p:cNvPr id="107558" name="Text Box 38"/>
            <p:cNvSpPr txBox="1">
              <a:spLocks noChangeArrowheads="1"/>
            </p:cNvSpPr>
            <p:nvPr/>
          </p:nvSpPr>
          <p:spPr bwMode="auto">
            <a:xfrm>
              <a:off x="4558" y="2069"/>
              <a:ext cx="91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Наклонение</a:t>
              </a:r>
            </a:p>
            <a:p>
              <a:pPr algn="ctr"/>
              <a:r>
                <a:rPr lang="ru-RU"/>
                <a:t>эклиптики</a:t>
              </a:r>
            </a:p>
          </p:txBody>
        </p:sp>
        <p:sp>
          <p:nvSpPr>
            <p:cNvPr id="107559" name="AutoShape 39"/>
            <p:cNvSpPr>
              <a:spLocks/>
            </p:cNvSpPr>
            <p:nvPr/>
          </p:nvSpPr>
          <p:spPr bwMode="auto">
            <a:xfrm>
              <a:off x="4567" y="2088"/>
              <a:ext cx="907" cy="384"/>
            </a:xfrm>
            <a:prstGeom prst="borderCallout1">
              <a:avLst>
                <a:gd name="adj1" fmla="val 18750"/>
                <a:gd name="adj2" fmla="val -5292"/>
                <a:gd name="adj3" fmla="val 130208"/>
                <a:gd name="adj4" fmla="val -12646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7560" name="Group 40"/>
          <p:cNvGrpSpPr>
            <a:grpSpLocks/>
          </p:cNvGrpSpPr>
          <p:nvPr/>
        </p:nvGrpSpPr>
        <p:grpSpPr bwMode="auto">
          <a:xfrm>
            <a:off x="4086225" y="3775075"/>
            <a:ext cx="906463" cy="750888"/>
            <a:chOff x="2574" y="2378"/>
            <a:chExt cx="571" cy="473"/>
          </a:xfrm>
        </p:grpSpPr>
        <p:sp>
          <p:nvSpPr>
            <p:cNvPr id="107561" name="Freeform 41"/>
            <p:cNvSpPr>
              <a:spLocks/>
            </p:cNvSpPr>
            <p:nvPr/>
          </p:nvSpPr>
          <p:spPr bwMode="auto">
            <a:xfrm>
              <a:off x="2586" y="2391"/>
              <a:ext cx="549" cy="4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49" y="447"/>
                </a:cxn>
              </a:cxnLst>
              <a:rect l="0" t="0" r="r" b="b"/>
              <a:pathLst>
                <a:path w="549" h="447">
                  <a:moveTo>
                    <a:pt x="0" y="0"/>
                  </a:moveTo>
                  <a:lnTo>
                    <a:pt x="549" y="447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562" name="Oval 42"/>
            <p:cNvSpPr>
              <a:spLocks noChangeAspect="1" noChangeArrowheads="1"/>
            </p:cNvSpPr>
            <p:nvPr/>
          </p:nvSpPr>
          <p:spPr bwMode="auto">
            <a:xfrm>
              <a:off x="3122" y="2828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563" name="Oval 43"/>
            <p:cNvSpPr>
              <a:spLocks noChangeAspect="1" noChangeArrowheads="1"/>
            </p:cNvSpPr>
            <p:nvPr/>
          </p:nvSpPr>
          <p:spPr bwMode="auto">
            <a:xfrm>
              <a:off x="2574" y="2378"/>
              <a:ext cx="23" cy="2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7564" name="Group 44"/>
          <p:cNvGrpSpPr>
            <a:grpSpLocks/>
          </p:cNvGrpSpPr>
          <p:nvPr/>
        </p:nvGrpSpPr>
        <p:grpSpPr bwMode="auto">
          <a:xfrm>
            <a:off x="4984750" y="4552950"/>
            <a:ext cx="3690938" cy="1893888"/>
            <a:chOff x="3140" y="2868"/>
            <a:chExt cx="2325" cy="1193"/>
          </a:xfrm>
        </p:grpSpPr>
        <p:graphicFrame>
          <p:nvGraphicFramePr>
            <p:cNvPr id="107565" name="Object 45"/>
            <p:cNvGraphicFramePr>
              <a:graphicFrameLocks noChangeAspect="1"/>
            </p:cNvGraphicFramePr>
            <p:nvPr/>
          </p:nvGraphicFramePr>
          <p:xfrm>
            <a:off x="3140" y="2868"/>
            <a:ext cx="137" cy="181"/>
          </p:xfrm>
          <a:graphic>
            <a:graphicData uri="http://schemas.openxmlformats.org/presentationml/2006/ole">
              <p:oleObj spid="_x0000_s107572" name="Equation" r:id="rId3" imgW="279400" imgH="368300" progId="">
                <p:embed/>
              </p:oleObj>
            </a:graphicData>
          </a:graphic>
        </p:graphicFrame>
        <p:sp>
          <p:nvSpPr>
            <p:cNvPr id="107566" name="Text Box 46"/>
            <p:cNvSpPr txBox="1">
              <a:spLocks noChangeArrowheads="1"/>
            </p:cNvSpPr>
            <p:nvPr/>
          </p:nvSpPr>
          <p:spPr bwMode="auto">
            <a:xfrm>
              <a:off x="4241" y="3657"/>
              <a:ext cx="121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Точка весеннего</a:t>
              </a:r>
            </a:p>
            <a:p>
              <a:pPr algn="ctr"/>
              <a:r>
                <a:rPr lang="ru-RU"/>
                <a:t>равноденствия</a:t>
              </a:r>
            </a:p>
          </p:txBody>
        </p:sp>
        <p:sp>
          <p:nvSpPr>
            <p:cNvPr id="107567" name="AutoShape 47"/>
            <p:cNvSpPr>
              <a:spLocks/>
            </p:cNvSpPr>
            <p:nvPr/>
          </p:nvSpPr>
          <p:spPr bwMode="auto">
            <a:xfrm>
              <a:off x="4241" y="3675"/>
              <a:ext cx="1224" cy="384"/>
            </a:xfrm>
            <a:prstGeom prst="borderCallout1">
              <a:avLst>
                <a:gd name="adj1" fmla="val 18750"/>
                <a:gd name="adj2" fmla="val -3921"/>
                <a:gd name="adj3" fmla="val -175523"/>
                <a:gd name="adj4" fmla="val -8120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aphicFrame>
        <p:nvGraphicFramePr>
          <p:cNvPr id="107568" name="Object 48"/>
          <p:cNvGraphicFramePr>
            <a:graphicFrameLocks noChangeAspect="1"/>
          </p:cNvGraphicFramePr>
          <p:nvPr/>
        </p:nvGraphicFramePr>
        <p:xfrm>
          <a:off x="2995613" y="1196975"/>
          <a:ext cx="280987" cy="236538"/>
        </p:xfrm>
        <a:graphic>
          <a:graphicData uri="http://schemas.openxmlformats.org/presentationml/2006/ole">
            <p:oleObj spid="_x0000_s107573" name="Equation" r:id="rId4" imgW="8740800" imgH="7358400" progId="">
              <p:embed/>
            </p:oleObj>
          </a:graphicData>
        </a:graphic>
      </p:graphicFrame>
      <p:graphicFrame>
        <p:nvGraphicFramePr>
          <p:cNvPr id="107569" name="Object 49"/>
          <p:cNvGraphicFramePr>
            <a:graphicFrameLocks noChangeAspect="1"/>
          </p:cNvGraphicFramePr>
          <p:nvPr/>
        </p:nvGraphicFramePr>
        <p:xfrm>
          <a:off x="2728913" y="777875"/>
          <a:ext cx="258762" cy="315913"/>
        </p:xfrm>
        <a:graphic>
          <a:graphicData uri="http://schemas.openxmlformats.org/presentationml/2006/ole">
            <p:oleObj spid="_x0000_s107574" name="Equation" r:id="rId5" imgW="8280000" imgH="10123200" progId="">
              <p:embed/>
            </p:oleObj>
          </a:graphicData>
        </a:graphic>
      </p:graphicFrame>
      <p:graphicFrame>
        <p:nvGraphicFramePr>
          <p:cNvPr id="107570" name="Object 50"/>
          <p:cNvGraphicFramePr>
            <a:graphicFrameLocks noChangeAspect="1"/>
          </p:cNvGraphicFramePr>
          <p:nvPr/>
        </p:nvGraphicFramePr>
        <p:xfrm>
          <a:off x="8242300" y="1196975"/>
          <a:ext cx="280988" cy="236538"/>
        </p:xfrm>
        <a:graphic>
          <a:graphicData uri="http://schemas.openxmlformats.org/presentationml/2006/ole">
            <p:oleObj spid="_x0000_s107575" name="Equation" r:id="rId6" imgW="345600" imgH="288000" progId="">
              <p:embed/>
            </p:oleObj>
          </a:graphicData>
        </a:graphic>
      </p:graphicFrame>
      <p:graphicFrame>
        <p:nvGraphicFramePr>
          <p:cNvPr id="107571" name="Object 51"/>
          <p:cNvGraphicFramePr>
            <a:graphicFrameLocks noChangeAspect="1"/>
          </p:cNvGraphicFramePr>
          <p:nvPr/>
        </p:nvGraphicFramePr>
        <p:xfrm>
          <a:off x="7437438" y="1484313"/>
          <a:ext cx="230187" cy="301625"/>
        </p:xfrm>
        <a:graphic>
          <a:graphicData uri="http://schemas.openxmlformats.org/presentationml/2006/ole">
            <p:oleObj spid="_x0000_s107576" name="Equation" r:id="rId7" imgW="7358400" imgH="9662400" progId="">
              <p:embed/>
            </p:oleObj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14282" y="6211669"/>
            <a:ext cx="6258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Эклиптика</a:t>
            </a:r>
            <a:r>
              <a:rPr lang="ru-RU" dirty="0" smtClean="0"/>
              <a:t> - воображаемая линия, которая </a:t>
            </a:r>
            <a:r>
              <a:rPr lang="ru-RU" dirty="0" smtClean="0"/>
              <a:t>показывает</a:t>
            </a:r>
          </a:p>
          <a:p>
            <a:r>
              <a:rPr lang="ru-RU" dirty="0" smtClean="0"/>
              <a:t> </a:t>
            </a:r>
            <a:r>
              <a:rPr lang="ru-RU" dirty="0" smtClean="0"/>
              <a:t>путь Солнца по небу в течение года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7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7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Rot="1" noChangeArrowheads="1"/>
          </p:cNvSpPr>
          <p:nvPr/>
        </p:nvSpPr>
        <p:spPr bwMode="auto">
          <a:xfrm>
            <a:off x="0" y="44450"/>
            <a:ext cx="91440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Круг склонения, проходящий через точку весеннего равноденствия называется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равноденственным колюром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Прямое восхождение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есть угол при полюсе мира между равноденственным колюром и кругом склонения, проходящим через светило. </a:t>
            </a:r>
            <a:r>
              <a:rPr lang="ru-RU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Склонение</a:t>
            </a:r>
            <a:r>
              <a:rPr lang="ru-RU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– это угловое расстояние светила от небесного экватора.</a:t>
            </a:r>
          </a:p>
        </p:txBody>
      </p:sp>
      <p:grpSp>
        <p:nvGrpSpPr>
          <p:cNvPr id="108549" name="Group 5"/>
          <p:cNvGrpSpPr>
            <a:grpSpLocks/>
          </p:cNvGrpSpPr>
          <p:nvPr/>
        </p:nvGrpSpPr>
        <p:grpSpPr bwMode="auto">
          <a:xfrm>
            <a:off x="539750" y="1773238"/>
            <a:ext cx="6311900" cy="4713287"/>
            <a:chOff x="340" y="1117"/>
            <a:chExt cx="3976" cy="2969"/>
          </a:xfrm>
        </p:grpSpPr>
        <p:grpSp>
          <p:nvGrpSpPr>
            <p:cNvPr id="108550" name="Group 6"/>
            <p:cNvGrpSpPr>
              <a:grpSpLocks/>
            </p:cNvGrpSpPr>
            <p:nvPr/>
          </p:nvGrpSpPr>
          <p:grpSpPr bwMode="auto">
            <a:xfrm>
              <a:off x="385" y="2614"/>
              <a:ext cx="818" cy="404"/>
              <a:chOff x="385" y="2614"/>
              <a:chExt cx="818" cy="404"/>
            </a:xfrm>
          </p:grpSpPr>
          <p:sp>
            <p:nvSpPr>
              <p:cNvPr id="108551" name="Text Box 7"/>
              <p:cNvSpPr txBox="1">
                <a:spLocks noChangeArrowheads="1"/>
              </p:cNvSpPr>
              <p:nvPr/>
            </p:nvSpPr>
            <p:spPr bwMode="auto">
              <a:xfrm>
                <a:off x="431" y="2614"/>
                <a:ext cx="77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/>
                  <a:t>Небесный</a:t>
                </a:r>
              </a:p>
              <a:p>
                <a:pPr algn="ctr"/>
                <a:r>
                  <a:rPr lang="ru-RU"/>
                  <a:t>экватор</a:t>
                </a:r>
              </a:p>
            </p:txBody>
          </p:sp>
          <p:sp>
            <p:nvSpPr>
              <p:cNvPr id="108552" name="AutoShape 8"/>
              <p:cNvSpPr>
                <a:spLocks/>
              </p:cNvSpPr>
              <p:nvPr/>
            </p:nvSpPr>
            <p:spPr bwMode="auto">
              <a:xfrm>
                <a:off x="385" y="2632"/>
                <a:ext cx="817" cy="384"/>
              </a:xfrm>
              <a:prstGeom prst="borderCallout1">
                <a:avLst>
                  <a:gd name="adj1" fmla="val 18750"/>
                  <a:gd name="adj2" fmla="val 105875"/>
                  <a:gd name="adj3" fmla="val 56773"/>
                  <a:gd name="adj4" fmla="val 176255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08553" name="Group 9"/>
            <p:cNvGrpSpPr>
              <a:grpSpLocks/>
            </p:cNvGrpSpPr>
            <p:nvPr/>
          </p:nvGrpSpPr>
          <p:grpSpPr bwMode="auto">
            <a:xfrm>
              <a:off x="340" y="1117"/>
              <a:ext cx="3976" cy="2969"/>
              <a:chOff x="335" y="1117"/>
              <a:chExt cx="3976" cy="2969"/>
            </a:xfrm>
          </p:grpSpPr>
          <p:grpSp>
            <p:nvGrpSpPr>
              <p:cNvPr id="108554" name="Group 10"/>
              <p:cNvGrpSpPr>
                <a:grpSpLocks/>
              </p:cNvGrpSpPr>
              <p:nvPr/>
            </p:nvGrpSpPr>
            <p:grpSpPr bwMode="auto">
              <a:xfrm>
                <a:off x="335" y="3673"/>
                <a:ext cx="1224" cy="413"/>
                <a:chOff x="335" y="3673"/>
                <a:chExt cx="1224" cy="413"/>
              </a:xfrm>
            </p:grpSpPr>
            <p:sp>
              <p:nvSpPr>
                <p:cNvPr id="10855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40" y="3673"/>
                  <a:ext cx="1219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ru-RU"/>
                    <a:t>Точка весеннего</a:t>
                  </a:r>
                </a:p>
                <a:p>
                  <a:pPr algn="ctr"/>
                  <a:r>
                    <a:rPr lang="ru-RU"/>
                    <a:t>равноденствия</a:t>
                  </a:r>
                </a:p>
              </p:txBody>
            </p:sp>
            <p:sp>
              <p:nvSpPr>
                <p:cNvPr id="108556" name="AutoShape 12"/>
                <p:cNvSpPr>
                  <a:spLocks/>
                </p:cNvSpPr>
                <p:nvPr/>
              </p:nvSpPr>
              <p:spPr bwMode="auto">
                <a:xfrm>
                  <a:off x="335" y="3702"/>
                  <a:ext cx="1224" cy="384"/>
                </a:xfrm>
                <a:prstGeom prst="borderCallout1">
                  <a:avLst>
                    <a:gd name="adj1" fmla="val 18750"/>
                    <a:gd name="adj2" fmla="val 103921"/>
                    <a:gd name="adj3" fmla="val -158593"/>
                    <a:gd name="adj4" fmla="val 182843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108557" name="Group 13"/>
              <p:cNvGrpSpPr>
                <a:grpSpLocks/>
              </p:cNvGrpSpPr>
              <p:nvPr/>
            </p:nvGrpSpPr>
            <p:grpSpPr bwMode="auto">
              <a:xfrm rot="-1416263">
                <a:off x="1383" y="1162"/>
                <a:ext cx="2928" cy="2916"/>
                <a:chOff x="1349" y="881"/>
                <a:chExt cx="2928" cy="2916"/>
              </a:xfrm>
            </p:grpSpPr>
            <p:sp>
              <p:nvSpPr>
                <p:cNvPr id="108558" name="Line 14"/>
                <p:cNvSpPr>
                  <a:spLocks noChangeShapeType="1"/>
                </p:cNvSpPr>
                <p:nvPr/>
              </p:nvSpPr>
              <p:spPr bwMode="auto">
                <a:xfrm>
                  <a:off x="2835" y="1117"/>
                  <a:ext cx="0" cy="244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8559" name="Oval 15"/>
                <p:cNvSpPr>
                  <a:spLocks noChangeArrowheads="1"/>
                </p:cNvSpPr>
                <p:nvPr/>
              </p:nvSpPr>
              <p:spPr bwMode="auto">
                <a:xfrm>
                  <a:off x="2789" y="2296"/>
                  <a:ext cx="91" cy="91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560" name="Oval 16"/>
                <p:cNvSpPr>
                  <a:spLocks noChangeArrowheads="1"/>
                </p:cNvSpPr>
                <p:nvPr/>
              </p:nvSpPr>
              <p:spPr bwMode="auto">
                <a:xfrm>
                  <a:off x="1610" y="1117"/>
                  <a:ext cx="2449" cy="2449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561" name="Oval 17"/>
                <p:cNvSpPr>
                  <a:spLocks noChangeArrowheads="1"/>
                </p:cNvSpPr>
                <p:nvPr/>
              </p:nvSpPr>
              <p:spPr bwMode="auto">
                <a:xfrm>
                  <a:off x="1610" y="2024"/>
                  <a:ext cx="2449" cy="63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0856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059" y="2232"/>
                  <a:ext cx="218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Q</a:t>
                  </a:r>
                  <a:endParaRPr lang="ru-RU"/>
                </a:p>
              </p:txBody>
            </p:sp>
            <p:sp>
              <p:nvSpPr>
                <p:cNvPr id="10856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349" y="2242"/>
                  <a:ext cx="270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Q</a:t>
                  </a:r>
                  <a:r>
                    <a:rPr lang="en-US" baseline="-25000"/>
                    <a:t>1</a:t>
                  </a:r>
                  <a:endParaRPr lang="ru-RU"/>
                </a:p>
              </p:txBody>
            </p:sp>
            <p:sp>
              <p:nvSpPr>
                <p:cNvPr id="108564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749" y="881"/>
                  <a:ext cx="195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P</a:t>
                  </a:r>
                  <a:endParaRPr lang="ru-RU"/>
                </a:p>
              </p:txBody>
            </p:sp>
            <p:sp>
              <p:nvSpPr>
                <p:cNvPr id="10856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744" y="3566"/>
                  <a:ext cx="247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/>
                    <a:t>P</a:t>
                  </a:r>
                  <a:r>
                    <a:rPr lang="en-US" baseline="-25000"/>
                    <a:t>1</a:t>
                  </a:r>
                  <a:endParaRPr lang="ru-RU"/>
                </a:p>
              </p:txBody>
            </p:sp>
          </p:grpSp>
          <p:graphicFrame>
            <p:nvGraphicFramePr>
              <p:cNvPr id="108566" name="Object 22"/>
              <p:cNvGraphicFramePr>
                <a:graphicFrameLocks noChangeAspect="1"/>
              </p:cNvGraphicFramePr>
              <p:nvPr/>
            </p:nvGraphicFramePr>
            <p:xfrm>
              <a:off x="2508" y="3186"/>
              <a:ext cx="137" cy="181"/>
            </p:xfrm>
            <a:graphic>
              <a:graphicData uri="http://schemas.openxmlformats.org/presentationml/2006/ole">
                <p:oleObj spid="_x0000_s108588" name="Equation" r:id="rId3" imgW="279400" imgH="368300" progId="">
                  <p:embed/>
                </p:oleObj>
              </a:graphicData>
            </a:graphic>
          </p:graphicFrame>
          <p:sp>
            <p:nvSpPr>
              <p:cNvPr id="108567" name="Oval 23"/>
              <p:cNvSpPr>
                <a:spLocks noChangeArrowheads="1"/>
              </p:cNvSpPr>
              <p:nvPr/>
            </p:nvSpPr>
            <p:spPr bwMode="auto">
              <a:xfrm>
                <a:off x="2608" y="3022"/>
                <a:ext cx="45" cy="4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8568" name="Arc 24"/>
              <p:cNvSpPr>
                <a:spLocks/>
              </p:cNvSpPr>
              <p:nvPr/>
            </p:nvSpPr>
            <p:spPr bwMode="auto">
              <a:xfrm rot="11895855">
                <a:off x="2140" y="1117"/>
                <a:ext cx="1797" cy="2451"/>
              </a:xfrm>
              <a:custGeom>
                <a:avLst/>
                <a:gdLst>
                  <a:gd name="G0" fmla="+- 0 0 0"/>
                  <a:gd name="G1" fmla="+- 21516 0 0"/>
                  <a:gd name="G2" fmla="+- 21600 0 0"/>
                  <a:gd name="T0" fmla="*/ 1903 w 20871"/>
                  <a:gd name="T1" fmla="*/ 0 h 21516"/>
                  <a:gd name="T2" fmla="*/ 20871 w 20871"/>
                  <a:gd name="T3" fmla="*/ 15954 h 21516"/>
                  <a:gd name="T4" fmla="*/ 0 w 20871"/>
                  <a:gd name="T5" fmla="*/ 21516 h 21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871" h="21516" fill="none" extrusionOk="0">
                    <a:moveTo>
                      <a:pt x="1903" y="-1"/>
                    </a:moveTo>
                    <a:cubicBezTo>
                      <a:pt x="10951" y="800"/>
                      <a:pt x="18532" y="7176"/>
                      <a:pt x="20871" y="15953"/>
                    </a:cubicBezTo>
                  </a:path>
                  <a:path w="20871" h="21516" stroke="0" extrusionOk="0">
                    <a:moveTo>
                      <a:pt x="1903" y="-1"/>
                    </a:moveTo>
                    <a:cubicBezTo>
                      <a:pt x="10951" y="800"/>
                      <a:pt x="18532" y="7176"/>
                      <a:pt x="20871" y="15953"/>
                    </a:cubicBezTo>
                    <a:lnTo>
                      <a:pt x="0" y="21516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08569" name="Group 25"/>
          <p:cNvGrpSpPr>
            <a:grpSpLocks/>
          </p:cNvGrpSpPr>
          <p:nvPr/>
        </p:nvGrpSpPr>
        <p:grpSpPr bwMode="auto">
          <a:xfrm>
            <a:off x="6588125" y="1916113"/>
            <a:ext cx="1827213" cy="466725"/>
            <a:chOff x="4150" y="1207"/>
            <a:chExt cx="1151" cy="294"/>
          </a:xfrm>
        </p:grpSpPr>
        <p:sp>
          <p:nvSpPr>
            <p:cNvPr id="108570" name="Text Box 26"/>
            <p:cNvSpPr txBox="1">
              <a:spLocks noChangeArrowheads="1"/>
            </p:cNvSpPr>
            <p:nvPr/>
          </p:nvSpPr>
          <p:spPr bwMode="auto">
            <a:xfrm>
              <a:off x="4150" y="1253"/>
              <a:ext cx="11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Круг склонения</a:t>
              </a:r>
            </a:p>
          </p:txBody>
        </p:sp>
        <p:sp>
          <p:nvSpPr>
            <p:cNvPr id="108571" name="AutoShape 27"/>
            <p:cNvSpPr>
              <a:spLocks/>
            </p:cNvSpPr>
            <p:nvPr/>
          </p:nvSpPr>
          <p:spPr bwMode="auto">
            <a:xfrm>
              <a:off x="4159" y="1207"/>
              <a:ext cx="1134" cy="294"/>
            </a:xfrm>
            <a:prstGeom prst="borderCallout1">
              <a:avLst>
                <a:gd name="adj1" fmla="val 24491"/>
                <a:gd name="adj2" fmla="val -4231"/>
                <a:gd name="adj3" fmla="val 137755"/>
                <a:gd name="adj4" fmla="val -10176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sp>
        <p:nvSpPr>
          <p:cNvPr id="108572" name="Arc 28"/>
          <p:cNvSpPr>
            <a:spLocks/>
          </p:cNvSpPr>
          <p:nvPr/>
        </p:nvSpPr>
        <p:spPr bwMode="auto">
          <a:xfrm rot="991973">
            <a:off x="3308350" y="2601913"/>
            <a:ext cx="2635250" cy="3052762"/>
          </a:xfrm>
          <a:custGeom>
            <a:avLst/>
            <a:gdLst>
              <a:gd name="G0" fmla="+- 5800 0 0"/>
              <a:gd name="G1" fmla="+- 21600 0 0"/>
              <a:gd name="G2" fmla="+- 21600 0 0"/>
              <a:gd name="T0" fmla="*/ 0 w 27400"/>
              <a:gd name="T1" fmla="*/ 793 h 29247"/>
              <a:gd name="T2" fmla="*/ 26001 w 27400"/>
              <a:gd name="T3" fmla="*/ 29247 h 29247"/>
              <a:gd name="T4" fmla="*/ 5800 w 27400"/>
              <a:gd name="T5" fmla="*/ 21600 h 29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400" h="29247" fill="none" extrusionOk="0">
                <a:moveTo>
                  <a:pt x="0" y="793"/>
                </a:moveTo>
                <a:cubicBezTo>
                  <a:pt x="1888" y="266"/>
                  <a:pt x="3839" y="-1"/>
                  <a:pt x="5800" y="0"/>
                </a:cubicBezTo>
                <a:cubicBezTo>
                  <a:pt x="17729" y="0"/>
                  <a:pt x="27400" y="9670"/>
                  <a:pt x="27400" y="21600"/>
                </a:cubicBezTo>
                <a:cubicBezTo>
                  <a:pt x="27400" y="24212"/>
                  <a:pt x="26926" y="26803"/>
                  <a:pt x="26001" y="29247"/>
                </a:cubicBezTo>
              </a:path>
              <a:path w="27400" h="29247" stroke="0" extrusionOk="0">
                <a:moveTo>
                  <a:pt x="0" y="793"/>
                </a:moveTo>
                <a:cubicBezTo>
                  <a:pt x="1888" y="266"/>
                  <a:pt x="3839" y="-1"/>
                  <a:pt x="5800" y="0"/>
                </a:cubicBezTo>
                <a:cubicBezTo>
                  <a:pt x="17729" y="0"/>
                  <a:pt x="27400" y="9670"/>
                  <a:pt x="27400" y="21600"/>
                </a:cubicBezTo>
                <a:cubicBezTo>
                  <a:pt x="27400" y="24212"/>
                  <a:pt x="26926" y="26803"/>
                  <a:pt x="26001" y="29247"/>
                </a:cubicBezTo>
                <a:lnTo>
                  <a:pt x="580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8573" name="Group 29"/>
          <p:cNvGrpSpPr>
            <a:grpSpLocks/>
          </p:cNvGrpSpPr>
          <p:nvPr/>
        </p:nvGrpSpPr>
        <p:grpSpPr bwMode="auto">
          <a:xfrm>
            <a:off x="323850" y="2636838"/>
            <a:ext cx="2176463" cy="652462"/>
            <a:chOff x="204" y="1661"/>
            <a:chExt cx="1371" cy="411"/>
          </a:xfrm>
        </p:grpSpPr>
        <p:sp>
          <p:nvSpPr>
            <p:cNvPr id="108574" name="Text Box 30"/>
            <p:cNvSpPr txBox="1">
              <a:spLocks noChangeArrowheads="1"/>
            </p:cNvSpPr>
            <p:nvPr/>
          </p:nvSpPr>
          <p:spPr bwMode="auto">
            <a:xfrm>
              <a:off x="204" y="1661"/>
              <a:ext cx="137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Равноденственный</a:t>
              </a:r>
            </a:p>
            <a:p>
              <a:pPr algn="ctr"/>
              <a:r>
                <a:rPr lang="ru-RU"/>
                <a:t>колюр</a:t>
              </a:r>
            </a:p>
          </p:txBody>
        </p:sp>
        <p:sp>
          <p:nvSpPr>
            <p:cNvPr id="108575" name="AutoShape 31"/>
            <p:cNvSpPr>
              <a:spLocks/>
            </p:cNvSpPr>
            <p:nvPr/>
          </p:nvSpPr>
          <p:spPr bwMode="auto">
            <a:xfrm>
              <a:off x="213" y="1688"/>
              <a:ext cx="1353" cy="384"/>
            </a:xfrm>
            <a:prstGeom prst="borderCallout1">
              <a:avLst>
                <a:gd name="adj1" fmla="val 18750"/>
                <a:gd name="adj2" fmla="val 103546"/>
                <a:gd name="adj3" fmla="val 94009"/>
                <a:gd name="adj4" fmla="val 156912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grpSp>
        <p:nvGrpSpPr>
          <p:cNvPr id="108576" name="Group 32"/>
          <p:cNvGrpSpPr>
            <a:grpSpLocks/>
          </p:cNvGrpSpPr>
          <p:nvPr/>
        </p:nvGrpSpPr>
        <p:grpSpPr bwMode="auto">
          <a:xfrm>
            <a:off x="4918075" y="2557463"/>
            <a:ext cx="590550" cy="381000"/>
            <a:chOff x="3098" y="1611"/>
            <a:chExt cx="372" cy="240"/>
          </a:xfrm>
        </p:grpSpPr>
        <p:sp>
          <p:nvSpPr>
            <p:cNvPr id="108577" name="AutoShape 33"/>
            <p:cNvSpPr>
              <a:spLocks noChangeAspect="1" noChangeArrowheads="1"/>
            </p:cNvSpPr>
            <p:nvPr/>
          </p:nvSpPr>
          <p:spPr bwMode="auto">
            <a:xfrm>
              <a:off x="3098" y="1706"/>
              <a:ext cx="145" cy="145"/>
            </a:xfrm>
            <a:prstGeom prst="star4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78" name="Text Box 34"/>
            <p:cNvSpPr txBox="1">
              <a:spLocks noChangeArrowheads="1"/>
            </p:cNvSpPr>
            <p:nvPr/>
          </p:nvSpPr>
          <p:spPr bwMode="auto">
            <a:xfrm>
              <a:off x="3243" y="1611"/>
              <a:ext cx="2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M</a:t>
              </a:r>
              <a:endParaRPr lang="ru-RU"/>
            </a:p>
          </p:txBody>
        </p:sp>
      </p:grpSp>
      <p:sp>
        <p:nvSpPr>
          <p:cNvPr id="108579" name="Arc 35"/>
          <p:cNvSpPr>
            <a:spLocks/>
          </p:cNvSpPr>
          <p:nvPr/>
        </p:nvSpPr>
        <p:spPr bwMode="auto">
          <a:xfrm rot="20320894" flipV="1">
            <a:off x="3987800" y="3830638"/>
            <a:ext cx="1739900" cy="722312"/>
          </a:xfrm>
          <a:custGeom>
            <a:avLst/>
            <a:gdLst>
              <a:gd name="G0" fmla="+- 2907 0 0"/>
              <a:gd name="G1" fmla="+- 21600 0 0"/>
              <a:gd name="G2" fmla="+- 21600 0 0"/>
              <a:gd name="T0" fmla="*/ 0 w 15416"/>
              <a:gd name="T1" fmla="*/ 197 h 21600"/>
              <a:gd name="T2" fmla="*/ 15416 w 15416"/>
              <a:gd name="T3" fmla="*/ 3990 h 21600"/>
              <a:gd name="T4" fmla="*/ 2907 w 1541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16" h="21600" fill="none" extrusionOk="0">
                <a:moveTo>
                  <a:pt x="-1" y="196"/>
                </a:moveTo>
                <a:cubicBezTo>
                  <a:pt x="963" y="65"/>
                  <a:pt x="1934" y="-1"/>
                  <a:pt x="2907" y="0"/>
                </a:cubicBezTo>
                <a:cubicBezTo>
                  <a:pt x="7389" y="0"/>
                  <a:pt x="11761" y="1394"/>
                  <a:pt x="15415" y="3990"/>
                </a:cubicBezTo>
              </a:path>
              <a:path w="15416" h="21600" stroke="0" extrusionOk="0">
                <a:moveTo>
                  <a:pt x="-1" y="196"/>
                </a:moveTo>
                <a:cubicBezTo>
                  <a:pt x="963" y="65"/>
                  <a:pt x="1934" y="-1"/>
                  <a:pt x="2907" y="0"/>
                </a:cubicBezTo>
                <a:cubicBezTo>
                  <a:pt x="7389" y="0"/>
                  <a:pt x="11761" y="1394"/>
                  <a:pt x="15415" y="3990"/>
                </a:cubicBezTo>
                <a:lnTo>
                  <a:pt x="2907" y="21600"/>
                </a:lnTo>
                <a:close/>
              </a:path>
            </a:pathLst>
          </a:cu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580" name="Arc 36"/>
          <p:cNvSpPr>
            <a:spLocks/>
          </p:cNvSpPr>
          <p:nvPr/>
        </p:nvSpPr>
        <p:spPr bwMode="auto">
          <a:xfrm rot="15485175" flipV="1">
            <a:off x="3756025" y="2514601"/>
            <a:ext cx="1412875" cy="2374900"/>
          </a:xfrm>
          <a:custGeom>
            <a:avLst/>
            <a:gdLst>
              <a:gd name="G0" fmla="+- 0 0 0"/>
              <a:gd name="G1" fmla="+- 21590 0 0"/>
              <a:gd name="G2" fmla="+- 21600 0 0"/>
              <a:gd name="T0" fmla="*/ 673 w 12374"/>
              <a:gd name="T1" fmla="*/ 0 h 21590"/>
              <a:gd name="T2" fmla="*/ 12374 w 12374"/>
              <a:gd name="T3" fmla="*/ 3885 h 21590"/>
              <a:gd name="T4" fmla="*/ 0 w 12374"/>
              <a:gd name="T5" fmla="*/ 21590 h 2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374" h="21590" fill="none" extrusionOk="0">
                <a:moveTo>
                  <a:pt x="672" y="0"/>
                </a:moveTo>
                <a:cubicBezTo>
                  <a:pt x="4867" y="131"/>
                  <a:pt x="8933" y="1481"/>
                  <a:pt x="12373" y="3885"/>
                </a:cubicBezTo>
              </a:path>
              <a:path w="12374" h="21590" stroke="0" extrusionOk="0">
                <a:moveTo>
                  <a:pt x="672" y="0"/>
                </a:moveTo>
                <a:cubicBezTo>
                  <a:pt x="4867" y="131"/>
                  <a:pt x="8933" y="1481"/>
                  <a:pt x="12373" y="3885"/>
                </a:cubicBezTo>
                <a:lnTo>
                  <a:pt x="0" y="21590"/>
                </a:lnTo>
                <a:close/>
              </a:path>
            </a:pathLst>
          </a:cu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8581" name="Group 37"/>
          <p:cNvGrpSpPr>
            <a:grpSpLocks/>
          </p:cNvGrpSpPr>
          <p:nvPr/>
        </p:nvGrpSpPr>
        <p:grpSpPr bwMode="auto">
          <a:xfrm>
            <a:off x="4932363" y="4581525"/>
            <a:ext cx="3794125" cy="1617663"/>
            <a:chOff x="3107" y="2886"/>
            <a:chExt cx="2390" cy="1019"/>
          </a:xfrm>
        </p:grpSpPr>
        <p:graphicFrame>
          <p:nvGraphicFramePr>
            <p:cNvPr id="108582" name="Object 38"/>
            <p:cNvGraphicFramePr>
              <a:graphicFrameLocks noChangeAspect="1"/>
            </p:cNvGraphicFramePr>
            <p:nvPr/>
          </p:nvGraphicFramePr>
          <p:xfrm>
            <a:off x="3107" y="2886"/>
            <a:ext cx="152" cy="128"/>
          </p:xfrm>
          <a:graphic>
            <a:graphicData uri="http://schemas.openxmlformats.org/presentationml/2006/ole">
              <p:oleObj spid="_x0000_s108589" name="Equation" r:id="rId4" imgW="241195" imgH="203112" progId="">
                <p:embed/>
              </p:oleObj>
            </a:graphicData>
          </a:graphic>
        </p:graphicFrame>
        <p:grpSp>
          <p:nvGrpSpPr>
            <p:cNvPr id="108583" name="Group 39"/>
            <p:cNvGrpSpPr>
              <a:grpSpLocks/>
            </p:cNvGrpSpPr>
            <p:nvPr/>
          </p:nvGrpSpPr>
          <p:grpSpPr bwMode="auto">
            <a:xfrm>
              <a:off x="3969" y="3566"/>
              <a:ext cx="1528" cy="339"/>
              <a:chOff x="3969" y="3566"/>
              <a:chExt cx="1528" cy="339"/>
            </a:xfrm>
          </p:grpSpPr>
          <p:sp>
            <p:nvSpPr>
              <p:cNvPr id="108584" name="Text Box 40"/>
              <p:cNvSpPr txBox="1">
                <a:spLocks noChangeArrowheads="1"/>
              </p:cNvSpPr>
              <p:nvPr/>
            </p:nvSpPr>
            <p:spPr bwMode="auto">
              <a:xfrm>
                <a:off x="3969" y="3612"/>
                <a:ext cx="152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/>
                  <a:t>Прямое восхождение</a:t>
                </a:r>
              </a:p>
            </p:txBody>
          </p:sp>
          <p:sp>
            <p:nvSpPr>
              <p:cNvPr id="108585" name="AutoShape 41"/>
              <p:cNvSpPr>
                <a:spLocks/>
              </p:cNvSpPr>
              <p:nvPr/>
            </p:nvSpPr>
            <p:spPr bwMode="auto">
              <a:xfrm>
                <a:off x="3978" y="3566"/>
                <a:ext cx="1496" cy="339"/>
              </a:xfrm>
              <a:prstGeom prst="borderCallout1">
                <a:avLst>
                  <a:gd name="adj1" fmla="val 21241"/>
                  <a:gd name="adj2" fmla="val -3208"/>
                  <a:gd name="adj3" fmla="val -179648"/>
                  <a:gd name="adj4" fmla="val -4772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08586" name="Group 42"/>
          <p:cNvGrpSpPr>
            <a:grpSpLocks/>
          </p:cNvGrpSpPr>
          <p:nvPr/>
        </p:nvGrpSpPr>
        <p:grpSpPr bwMode="auto">
          <a:xfrm>
            <a:off x="5580063" y="3284538"/>
            <a:ext cx="2825750" cy="696912"/>
            <a:chOff x="3515" y="2069"/>
            <a:chExt cx="1780" cy="439"/>
          </a:xfrm>
        </p:grpSpPr>
        <p:graphicFrame>
          <p:nvGraphicFramePr>
            <p:cNvPr id="108587" name="Object 43"/>
            <p:cNvGraphicFramePr>
              <a:graphicFrameLocks noChangeAspect="1"/>
            </p:cNvGraphicFramePr>
            <p:nvPr/>
          </p:nvGraphicFramePr>
          <p:xfrm>
            <a:off x="3515" y="2069"/>
            <a:ext cx="144" cy="176"/>
          </p:xfrm>
          <a:graphic>
            <a:graphicData uri="http://schemas.openxmlformats.org/presentationml/2006/ole">
              <p:oleObj spid="_x0000_s108590" name="Equation" r:id="rId5" imgW="228600" imgH="279400" progId="">
                <p:embed/>
              </p:oleObj>
            </a:graphicData>
          </a:graphic>
        </p:graphicFrame>
        <p:sp>
          <p:nvSpPr>
            <p:cNvPr id="108588" name="Text Box 44"/>
            <p:cNvSpPr txBox="1">
              <a:spLocks noChangeArrowheads="1"/>
            </p:cNvSpPr>
            <p:nvPr/>
          </p:nvSpPr>
          <p:spPr bwMode="auto">
            <a:xfrm>
              <a:off x="4468" y="2251"/>
              <a:ext cx="82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/>
                <a:t>Склонение</a:t>
              </a:r>
            </a:p>
          </p:txBody>
        </p:sp>
        <p:sp>
          <p:nvSpPr>
            <p:cNvPr id="108589" name="AutoShape 45"/>
            <p:cNvSpPr>
              <a:spLocks/>
            </p:cNvSpPr>
            <p:nvPr/>
          </p:nvSpPr>
          <p:spPr bwMode="auto">
            <a:xfrm>
              <a:off x="4477" y="2169"/>
              <a:ext cx="802" cy="339"/>
            </a:xfrm>
            <a:prstGeom prst="borderCallout1">
              <a:avLst>
                <a:gd name="adj1" fmla="val 21241"/>
                <a:gd name="adj2" fmla="val -5986"/>
                <a:gd name="adj3" fmla="val 2361"/>
                <a:gd name="adj4" fmla="val -9838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8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8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8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8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8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2" grpId="0" animBg="1"/>
      <p:bldP spid="108579" grpId="0" animBg="1"/>
      <p:bldP spid="10858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Rot="1" noChangeArrowheads="1"/>
          </p:cNvSpPr>
          <p:nvPr/>
        </p:nvSpPr>
        <p:spPr bwMode="auto">
          <a:xfrm>
            <a:off x="0" y="1600200"/>
            <a:ext cx="9144000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charset="0"/>
              <a:buChar char="►"/>
            </a:pP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Экваториальные координаты звезд имеют большое практическое применение: по ним создают звездные карты и каталоги, определяют географические координаты пунктов земной поверхности, осуществляют ориентировку в космическом пространстве, проверяют время, изучают вращение Земли и т.д.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c3a24249-aa21-4152-8f22-987d8c32f084.mdb"/>
</p:tagLst>
</file>

<file path=ppt/theme/theme1.xml><?xml version="1.0" encoding="utf-8"?>
<a:theme xmlns:a="http://schemas.openxmlformats.org/drawingml/2006/main" name="Граница">
  <a:themeElements>
    <a:clrScheme name="Граница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Границ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раница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Граница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раница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519</TotalTime>
  <Words>520</Words>
  <Application>Microsoft Office PowerPoint</Application>
  <PresentationFormat>Экран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Граница</vt:lpstr>
      <vt:lpstr>Equation</vt:lpstr>
      <vt:lpstr>Системы небесных координат</vt:lpstr>
      <vt:lpstr>Слайд 2</vt:lpstr>
      <vt:lpstr>Слайд 3</vt:lpstr>
      <vt:lpstr>Горизонтальная система координат</vt:lpstr>
      <vt:lpstr>Слайд 5</vt:lpstr>
      <vt:lpstr>Слайд 6</vt:lpstr>
      <vt:lpstr>Слайд 7</vt:lpstr>
      <vt:lpstr>Слайд 8</vt:lpstr>
      <vt:lpstr>Экваториальная система координат</vt:lpstr>
      <vt:lpstr>Слайд 10</vt:lpstr>
      <vt:lpstr>Слайд 11</vt:lpstr>
      <vt:lpstr>Слайд 12</vt:lpstr>
      <vt:lpstr>Слайд 13</vt:lpstr>
      <vt:lpstr>Слайд 14</vt:lpstr>
    </vt:vector>
  </TitlesOfParts>
  <Company>лечит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Горизонтальная система координат</dc:title>
  <dc:creator>vat</dc:creator>
  <cp:lastModifiedBy>Учитель</cp:lastModifiedBy>
  <cp:revision>30</cp:revision>
  <dcterms:created xsi:type="dcterms:W3CDTF">2006-09-23T11:26:51Z</dcterms:created>
  <dcterms:modified xsi:type="dcterms:W3CDTF">2018-09-28T09:49:06Z</dcterms:modified>
</cp:coreProperties>
</file>