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5" r:id="rId10"/>
    <p:sldId id="264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5491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689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83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913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389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90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663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324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428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315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4063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88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326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520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577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858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F511C76-1812-4039-8E17-5CF28CC872F1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01FCDE6-CCF8-4C9C-B148-387957C334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7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dirty="0" smtClean="0"/>
              <a:t>Федеральный закон </a:t>
            </a:r>
            <a:r>
              <a:rPr lang="ru-RU" sz="6600" dirty="0"/>
              <a:t>«Об образовании в Российской </a:t>
            </a:r>
            <a:r>
              <a:rPr lang="ru-RU" sz="6600" dirty="0" smtClean="0"/>
              <a:t>Федерации»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342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77906"/>
            <a:ext cx="10396882" cy="932329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Дополните , Какие уровни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общего образования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Закрепляются в настоящем законе об образовании: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15000"/>
              </a:lnSpc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Дошкольное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образование; 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15000"/>
              </a:lnSpc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начальное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 образование; 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15000"/>
              </a:lnSpc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среднее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 образование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6199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Правильный ответ: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7976" y="1447576"/>
            <a:ext cx="10394707" cy="3311189"/>
          </a:xfrm>
        </p:spPr>
        <p:txBody>
          <a:bodyPr>
            <a:normAutofit/>
          </a:bodyPr>
          <a:lstStyle/>
          <a:p>
            <a:pPr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основное общее </a:t>
            </a: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образование</a:t>
            </a:r>
            <a:endParaRPr lang="ru-RU" sz="4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236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Укажите уровни </a:t>
            </a:r>
            <a:r>
              <a:rPr lang="ru-RU" dirty="0"/>
              <a:t>профессионального образования: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_______________________________________</a:t>
            </a:r>
          </a:p>
          <a:p>
            <a:r>
              <a:rPr lang="ru-RU" dirty="0" smtClean="0"/>
              <a:t>_______________________________________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524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B80E0F"/>
                </a:solidFill>
              </a:rPr>
              <a:t>Правильный ответ: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>
              <a:buClr>
                <a:srgbClr val="B80E0F"/>
              </a:buClr>
            </a:pPr>
            <a:r>
              <a:rPr lang="ru-RU" dirty="0">
                <a:solidFill>
                  <a:prstClr val="black"/>
                </a:solidFill>
              </a:rPr>
              <a:t>Среднее профессиональное образование </a:t>
            </a:r>
          </a:p>
          <a:p>
            <a:pPr lvl="0">
              <a:buClr>
                <a:srgbClr val="B80E0F"/>
              </a:buClr>
            </a:pPr>
            <a:r>
              <a:rPr lang="ru-RU" dirty="0">
                <a:solidFill>
                  <a:prstClr val="black"/>
                </a:solidFill>
              </a:rPr>
              <a:t>Высшее образование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693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Назовите основные ступени высшего образования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_______________</a:t>
            </a:r>
          </a:p>
          <a:p>
            <a:r>
              <a:rPr lang="ru-RU" dirty="0" smtClean="0"/>
              <a:t>_______________</a:t>
            </a:r>
          </a:p>
          <a:p>
            <a:r>
              <a:rPr lang="ru-RU" dirty="0" smtClean="0"/>
              <a:t>_______________</a:t>
            </a:r>
          </a:p>
          <a:p>
            <a:r>
              <a:rPr lang="ru-RU" dirty="0" smtClean="0"/>
              <a:t>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892110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Правильный ответ: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специалитет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магистратура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кадров высшей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9777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Укажите термин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_________________-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равного доступа к образованию для всех обучающихся с учетом разнообразия особых образовательных потребностей и индивидуальных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возможностей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1419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B80E0F"/>
                </a:solidFill>
              </a:rPr>
              <a:t>Правильный ответ: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7976" y="1391592"/>
            <a:ext cx="10394707" cy="33111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инклюзивное образование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076081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Укажите, какие высшие учебные заведения являются 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ведущими классическими университетами.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_____________________________________________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335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B80E0F"/>
                </a:solidFill>
              </a:rPr>
              <a:t>Правильный ответ: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МГУ им. Ломоносова и СПбГУ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3699945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113</TotalTime>
  <Words>114</Words>
  <Application>Microsoft Office PowerPoint</Application>
  <PresentationFormat>Широкоэкранный</PresentationFormat>
  <Paragraphs>32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Impact</vt:lpstr>
      <vt:lpstr>Times New Roman</vt:lpstr>
      <vt:lpstr>Главное мероприятие</vt:lpstr>
      <vt:lpstr>Федеральный закон «Об образовании в Российской Федерации»</vt:lpstr>
      <vt:lpstr>Дополните , Какие уровни общего образования Закрепляются в настоящем законе об образовании:</vt:lpstr>
      <vt:lpstr>Правильный ответ:</vt:lpstr>
      <vt:lpstr>Укажите уровни профессионального образования:  </vt:lpstr>
      <vt:lpstr>Правильный ответ:</vt:lpstr>
      <vt:lpstr>Назовите основные ступени высшего образования</vt:lpstr>
      <vt:lpstr>Правильный ответ:</vt:lpstr>
      <vt:lpstr>Укажите термин</vt:lpstr>
      <vt:lpstr>Правильный ответ:</vt:lpstr>
      <vt:lpstr>Укажите, какие высшие учебные заведения являются ведущими классическими университетами.</vt:lpstr>
      <vt:lpstr>Правильный ответ: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Закон об образовании</dc:title>
  <dc:creator>1</dc:creator>
  <cp:lastModifiedBy>Пользователь Windows</cp:lastModifiedBy>
  <cp:revision>6</cp:revision>
  <dcterms:created xsi:type="dcterms:W3CDTF">2017-01-21T06:42:12Z</dcterms:created>
  <dcterms:modified xsi:type="dcterms:W3CDTF">2018-11-06T16:43:28Z</dcterms:modified>
</cp:coreProperties>
</file>