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66" r:id="rId5"/>
    <p:sldId id="257" r:id="rId6"/>
    <p:sldId id="258" r:id="rId7"/>
    <p:sldId id="259" r:id="rId8"/>
    <p:sldId id="261" r:id="rId9"/>
    <p:sldId id="262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1092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3498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265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5541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6458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7695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78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139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631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7561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76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E0D2B-2B20-4FF1-BBFF-4CF5540136A2}" type="datetimeFigureOut">
              <a:rPr lang="ru-RU" smtClean="0"/>
              <a:t>31.08.2018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5D077-5098-4D81-8BA2-F8C27F884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2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26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69" y="0"/>
            <a:ext cx="7127631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70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625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738" y="0"/>
            <a:ext cx="663526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717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993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1646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1" y="0"/>
            <a:ext cx="6740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140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04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613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702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302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3833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81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557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10343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Произвольный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школа</dc:creator>
  <cp:lastModifiedBy>Windows User</cp:lastModifiedBy>
  <cp:revision>6</cp:revision>
  <dcterms:created xsi:type="dcterms:W3CDTF">2018-08-30T09:16:32Z</dcterms:created>
  <dcterms:modified xsi:type="dcterms:W3CDTF">2018-08-31T07:27:02Z</dcterms:modified>
</cp:coreProperties>
</file>