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7" r:id="rId3"/>
    <p:sldId id="257" r:id="rId4"/>
    <p:sldId id="270" r:id="rId5"/>
    <p:sldId id="259" r:id="rId6"/>
    <p:sldId id="265" r:id="rId7"/>
    <p:sldId id="273" r:id="rId8"/>
    <p:sldId id="274" r:id="rId9"/>
    <p:sldId id="272" r:id="rId10"/>
    <p:sldId id="263" r:id="rId11"/>
    <p:sldId id="262" r:id="rId12"/>
    <p:sldId id="271" r:id="rId13"/>
    <p:sldId id="269" r:id="rId14"/>
    <p:sldId id="267" r:id="rId15"/>
    <p:sldId id="275" r:id="rId16"/>
    <p:sldId id="266" r:id="rId17"/>
    <p:sldId id="268" r:id="rId18"/>
    <p:sldId id="264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8" d="100"/>
          <a:sy n="68" d="100"/>
        </p:scale>
        <p:origin x="6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70CF8-45B9-4240-9E2D-96F22BDBB5EA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7C7E-CECA-4993-B6B0-45245B647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1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70CF8-45B9-4240-9E2D-96F22BDBB5EA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7C7E-CECA-4993-B6B0-45245B647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34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70CF8-45B9-4240-9E2D-96F22BDBB5EA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7C7E-CECA-4993-B6B0-45245B647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049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70CF8-45B9-4240-9E2D-96F22BDBB5EA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7C7E-CECA-4993-B6B0-45245B647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340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70CF8-45B9-4240-9E2D-96F22BDBB5EA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7C7E-CECA-4993-B6B0-45245B647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401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70CF8-45B9-4240-9E2D-96F22BDBB5EA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7C7E-CECA-4993-B6B0-45245B647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019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70CF8-45B9-4240-9E2D-96F22BDBB5EA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7C7E-CECA-4993-B6B0-45245B647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78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70CF8-45B9-4240-9E2D-96F22BDBB5EA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7C7E-CECA-4993-B6B0-45245B647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398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70CF8-45B9-4240-9E2D-96F22BDBB5EA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7C7E-CECA-4993-B6B0-45245B647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786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70CF8-45B9-4240-9E2D-96F22BDBB5EA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7C7E-CECA-4993-B6B0-45245B647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189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70CF8-45B9-4240-9E2D-96F22BDBB5EA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07C7E-CECA-4993-B6B0-45245B647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86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70CF8-45B9-4240-9E2D-96F22BDBB5EA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07C7E-CECA-4993-B6B0-45245B647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506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Users\алмаш\Desktop\ФИЗИКА\АЛМАЗ сабақ\Суреттер\hello_html_3a00bcb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" y="0"/>
            <a:ext cx="10944664" cy="6710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8076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s://kvedorelis.pro/wp-content/uploads/2013/04/%D0%9F%D1%83%D0%B1%D0%BB%D0%B8%D0%BA%D0%B0%D1%86%D0%B8%D1%8F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04" y="1"/>
            <a:ext cx="10689770" cy="727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202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18.10.2018г.</a:t>
            </a:r>
            <a:br>
              <a:rPr lang="kk-KZ" dirty="0" smtClean="0"/>
            </a:br>
            <a:r>
              <a:rPr lang="kk-KZ" dirty="0" smtClean="0"/>
              <a:t>Тема </a:t>
            </a:r>
            <a:r>
              <a:rPr lang="kk-KZ" dirty="0" err="1" smtClean="0"/>
              <a:t>урока</a:t>
            </a:r>
            <a:r>
              <a:rPr lang="kk-KZ" dirty="0" smtClean="0"/>
              <a:t>: </a:t>
            </a:r>
            <a:r>
              <a:rPr lang="kk-KZ" dirty="0" err="1" smtClean="0"/>
              <a:t>Антивирусная</a:t>
            </a:r>
            <a:r>
              <a:rPr lang="kk-KZ" dirty="0" smtClean="0"/>
              <a:t> </a:t>
            </a:r>
            <a:r>
              <a:rPr lang="kk-KZ" dirty="0" err="1" smtClean="0"/>
              <a:t>защита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10297036" cy="538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402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896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ds03.infourok.ru/uploads/ex/10b4/0002471b-63952073/img1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056" y="-648928"/>
            <a:ext cx="11244943" cy="8952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9404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900igr.net/up/datas/146753/02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84" y="-1519085"/>
            <a:ext cx="11206316" cy="9778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6295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https://www.metod-kopilka.ru/images/doc/12/55742/img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45342"/>
            <a:ext cx="11277600" cy="955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4779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ttps://ds02.infourok.ru/uploads/ex/0186/000433bd-0befa8bb/img1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365124"/>
            <a:ext cx="10406743" cy="656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8112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http://images.myshared.ru/7/784717/slide_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86" y="-1312606"/>
            <a:ext cx="11795198" cy="951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895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s://fs3.ppt4web.ru/images/132111/179048/310/img1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5"/>
            <a:ext cx="9982200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8994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2772683" y="4470400"/>
            <a:ext cx="9144000" cy="2387600"/>
          </a:xfrm>
        </p:spPr>
        <p:txBody>
          <a:bodyPr/>
          <a:lstStyle/>
          <a:p>
            <a:endParaRPr lang="ru-RU"/>
          </a:p>
        </p:txBody>
      </p:sp>
      <p:pic>
        <p:nvPicPr>
          <p:cNvPr id="1030" name="Picture 6" descr="https://cf.ppt-online.org/files/slide/i/iNKzoG9H20Z8xTwXV34QslkBhtFrEPCRMLgWp1/slide-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14" y="359230"/>
            <a:ext cx="10831286" cy="6608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570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https://ds02.infourok.ru/uploads/ex/096c/0006aca3-67ff3cff/img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4"/>
            <a:ext cx="10515600" cy="634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0675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s://ds04.infourok.ru/uploads/ex/0e8a/00010c71-3be58638/img1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71" y="365125"/>
            <a:ext cx="10308772" cy="6220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8284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s://ds04.infourok.ru/uploads/ex/11cd/00063fd4-2bd6e8f3/2/img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5"/>
            <a:ext cx="10515600" cy="649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5224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Рефлексия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0457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200" name="Picture 8" descr="https://www.metod-kopilka.ru/images/doc/12/55742/img1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25910"/>
            <a:ext cx="11430000" cy="9055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120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Дом </a:t>
            </a:r>
            <a:r>
              <a:rPr lang="kk-KZ" dirty="0" err="1" smtClean="0"/>
              <a:t>задание</a:t>
            </a:r>
            <a:r>
              <a:rPr lang="kk-KZ" dirty="0" smtClean="0"/>
              <a:t> </a:t>
            </a:r>
            <a:r>
              <a:rPr lang="kk-KZ" dirty="0" err="1" smtClean="0"/>
              <a:t>страница</a:t>
            </a:r>
            <a:r>
              <a:rPr lang="kk-KZ" dirty="0" smtClean="0"/>
              <a:t> №46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350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1518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8</Words>
  <Application>Microsoft Office PowerPoint</Application>
  <PresentationFormat>Широкоэкранный</PresentationFormat>
  <Paragraphs>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18.10.2018г. Тема урока: Антивирусная защита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Рефлексия </vt:lpstr>
      <vt:lpstr>Презентация PowerPoint</vt:lpstr>
      <vt:lpstr>Дом задание страница №46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РС 12</dc:creator>
  <cp:lastModifiedBy>SOSH 10</cp:lastModifiedBy>
  <cp:revision>30</cp:revision>
  <dcterms:created xsi:type="dcterms:W3CDTF">2018-10-17T05:16:41Z</dcterms:created>
  <dcterms:modified xsi:type="dcterms:W3CDTF">2018-10-18T05:32:05Z</dcterms:modified>
</cp:coreProperties>
</file>