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291"/>
            <a:ext cx="7772400" cy="642942"/>
          </a:xfrm>
        </p:spPr>
        <p:txBody>
          <a:bodyPr>
            <a:normAutofit/>
          </a:bodyPr>
          <a:lstStyle/>
          <a:p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285860"/>
            <a:ext cx="8143932" cy="4143404"/>
          </a:xfrm>
        </p:spPr>
        <p:txBody>
          <a:bodyPr>
            <a:noAutofit/>
          </a:bodyPr>
          <a:lstStyle/>
          <a:p>
            <a:pPr marL="514350" indent="-514350" algn="l"/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endParaRPr lang="en-US" sz="40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85852" y="1357298"/>
            <a:ext cx="7072361" cy="5078313"/>
          </a:xfrm>
          <a:prstGeom prst="rect">
            <a:avLst/>
          </a:prstGeom>
          <a:solidFill>
            <a:srgbClr val="FF000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Who is the best?</a:t>
            </a:r>
          </a:p>
          <a:p>
            <a:pPr algn="ctr"/>
            <a:endParaRPr lang="en-US" sz="5400" b="1" dirty="0" smtClean="0">
              <a:ln w="11430"/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cap="none" spc="0" dirty="0" smtClean="0">
                <a:ln w="11430"/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Competition</a:t>
            </a:r>
          </a:p>
          <a:p>
            <a:pPr algn="ctr"/>
            <a:endParaRPr lang="en-US" sz="5400" b="1" dirty="0" smtClean="0">
              <a:ln w="11430"/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en-US" sz="5400" b="1" cap="none" spc="0" dirty="0" smtClean="0">
              <a:ln w="11430"/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endParaRPr lang="ru-RU" sz="5400" b="1" cap="none" spc="0" dirty="0">
              <a:ln w="11430"/>
              <a:solidFill>
                <a:schemeClr val="tx2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Екі бағаннан бір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сөз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құрастырыңыздар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grand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noon 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home                                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tree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school                                work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apple                                  father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after                               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bag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291"/>
            <a:ext cx="7772400" cy="64294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Fill in crossword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1000108"/>
            <a:ext cx="8143932" cy="3929090"/>
          </a:xfrm>
        </p:spPr>
        <p:txBody>
          <a:bodyPr>
            <a:normAutofit/>
          </a:bodyPr>
          <a:lstStyle/>
          <a:p>
            <a:pPr marL="514350" indent="-514350" algn="l"/>
            <a:r>
              <a:rPr lang="kk-K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Жыл айлары орындарын ауыстырып алған.  Айларды дұрыс орындарына қойсаңыздар ағылшынның мақал-мәтелін оқисыздар.</a:t>
            </a:r>
          </a:p>
          <a:p>
            <a:pPr marL="514350" indent="-514350" algn="l"/>
            <a:endParaRPr lang="en-US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1" y="2428868"/>
          <a:ext cx="4143402" cy="328615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81134"/>
                <a:gridCol w="1381134"/>
                <a:gridCol w="1381134"/>
              </a:tblGrid>
              <a:tr h="41076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December </a:t>
                      </a:r>
                      <a:endParaRPr lang="ru-RU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January </a:t>
                      </a:r>
                      <a:endParaRPr lang="ru-RU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November </a:t>
                      </a:r>
                      <a:endParaRPr lang="ru-RU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LUCK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February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October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Match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EAR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BE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LY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September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April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August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RI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May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July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June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SER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SU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IS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43438" y="2428868"/>
          <a:ext cx="4143402" cy="328615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81134"/>
                <a:gridCol w="1381134"/>
                <a:gridCol w="1381134"/>
              </a:tblGrid>
              <a:tr h="41076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Six </a:t>
                      </a:r>
                      <a:endParaRPr lang="ru-RU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Zero  </a:t>
                      </a:r>
                      <a:endParaRPr lang="ru-RU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Seven </a:t>
                      </a:r>
                      <a:endParaRPr lang="ru-RU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HOR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DO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SE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One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Eight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Two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N‘T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LO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Nine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Three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Five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THE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OK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GIFT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Ten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Four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Eleven</a:t>
                      </a:r>
                      <a:r>
                        <a:rPr lang="en-US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0769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MO 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UTH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500034" y="5857892"/>
            <a:ext cx="7772400" cy="571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Сандардың орны ауысып кеткен. Сандарды дұрыс орнына қойсаңыздар ағылшынның мақал-мәтелін оқисыздар. 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291"/>
            <a:ext cx="7772400" cy="642942"/>
          </a:xfrm>
        </p:spPr>
        <p:txBody>
          <a:bodyPr>
            <a:normAutofit fontScale="90000"/>
          </a:bodyPr>
          <a:lstStyle/>
          <a:p>
            <a:r>
              <a:rPr lang="kk-KZ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Етістіктерді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Past Simple </a:t>
            </a:r>
            <a:r>
              <a:rPr lang="kk-KZ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шағына айналдырыңдар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285860"/>
            <a:ext cx="8143932" cy="4143404"/>
          </a:xfrm>
        </p:spPr>
        <p:txBody>
          <a:bodyPr>
            <a:noAutofit/>
          </a:bodyPr>
          <a:lstStyle/>
          <a:p>
            <a:pPr marL="514350" indent="-514350" algn="l">
              <a:buAutoNum type="arabicPeriod"/>
            </a:pP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go</a:t>
            </a:r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do </a:t>
            </a:r>
          </a:p>
          <a:p>
            <a:pPr marL="514350" indent="-514350" algn="l">
              <a:buAutoNum type="arabicPeriod"/>
            </a:pP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be                                 </a:t>
            </a:r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spend</a:t>
            </a:r>
          </a:p>
          <a:p>
            <a:pPr marL="514350" indent="-514350" algn="l">
              <a:buAutoNum type="arabicPeriod"/>
            </a:pP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come                                have</a:t>
            </a:r>
          </a:p>
          <a:p>
            <a:pPr marL="514350" indent="-514350" algn="l">
              <a:buAutoNum type="arabicPeriod"/>
            </a:pP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take                                  fly</a:t>
            </a:r>
          </a:p>
          <a:p>
            <a:pPr marL="514350" indent="-514350" algn="l">
              <a:buAutoNum type="arabicPeriod"/>
            </a:pP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stay                                </a:t>
            </a:r>
            <a:r>
              <a:rPr lang="ru-RU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play </a:t>
            </a: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8572560" cy="1000131"/>
          </a:xfrm>
        </p:spPr>
        <p:txBody>
          <a:bodyPr>
            <a:normAutofit/>
          </a:bodyPr>
          <a:lstStyle/>
          <a:p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Етістіктерді болымсыз түрде жазыңдар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285860"/>
            <a:ext cx="8143932" cy="3571900"/>
          </a:xfrm>
        </p:spPr>
        <p:txBody>
          <a:bodyPr>
            <a:noAutofit/>
          </a:bodyPr>
          <a:lstStyle/>
          <a:p>
            <a:pPr marL="514350" indent="-514350" algn="l"/>
            <a:r>
              <a:rPr lang="en-US" sz="5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ru-RU" sz="5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took </a:t>
            </a:r>
          </a:p>
          <a:p>
            <a:pPr marL="514350" indent="-514350" algn="l"/>
            <a:r>
              <a:rPr lang="en-US" sz="5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had                            </a:t>
            </a:r>
            <a:r>
              <a:rPr lang="ru-RU" sz="5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were</a:t>
            </a:r>
          </a:p>
          <a:p>
            <a:pPr marL="514350" indent="-514350" algn="l"/>
            <a:r>
              <a:rPr lang="en-US" sz="5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spent                           came</a:t>
            </a:r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14290"/>
            <a:ext cx="8572560" cy="1000131"/>
          </a:xfrm>
        </p:spPr>
        <p:txBody>
          <a:bodyPr>
            <a:normAutofit fontScale="90000"/>
          </a:bodyPr>
          <a:lstStyle/>
          <a:p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Предлогтарды керекті орындарына қойыңдар: 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in, on, to, by, at, with.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285860"/>
            <a:ext cx="8643998" cy="4429156"/>
          </a:xfrm>
        </p:spPr>
        <p:txBody>
          <a:bodyPr>
            <a:noAutofit/>
          </a:bodyPr>
          <a:lstStyle/>
          <a:p>
            <a:pPr marL="742950" indent="-742950" algn="l">
              <a:buAutoNum type="arabicPeriod"/>
            </a:pP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… summer I play tennis … Sundays</a:t>
            </a:r>
          </a:p>
          <a:p>
            <a:pPr marL="742950" indent="-742950" algn="l">
              <a:buAutoNum type="arabicPeriod"/>
            </a:pP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They live … a village.</a:t>
            </a:r>
          </a:p>
          <a:p>
            <a:pPr marL="742950" indent="-742950" algn="l">
              <a:buAutoNum type="arabicPeriod"/>
            </a:pP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We always go … London … train.</a:t>
            </a:r>
          </a:p>
          <a:p>
            <a:pPr marL="742950" indent="-742950" algn="l">
              <a:buAutoNum type="arabicPeriod"/>
            </a:pP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 want to stay … home this evening.</a:t>
            </a:r>
          </a:p>
          <a:p>
            <a:pPr marL="742950" indent="-742950" algn="l">
              <a:buAutoNum type="arabicPeriod"/>
            </a:pP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He likes playing football … his sons.</a:t>
            </a:r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291"/>
            <a:ext cx="7772400" cy="642942"/>
          </a:xfrm>
        </p:spPr>
        <p:txBody>
          <a:bodyPr>
            <a:normAutofit fontScale="90000"/>
          </a:bodyPr>
          <a:lstStyle/>
          <a:p>
            <a:r>
              <a:rPr lang="kk-KZ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Сөздерден дұрыс сұрақтар құраңыздар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285860"/>
            <a:ext cx="8143932" cy="4143404"/>
          </a:xfrm>
        </p:spPr>
        <p:txBody>
          <a:bodyPr>
            <a:noAutofit/>
          </a:bodyPr>
          <a:lstStyle/>
          <a:p>
            <a:pPr marL="514350" indent="-514350" algn="l">
              <a:buAutoNum type="arabicPeriod"/>
            </a:pP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did train last you by when travel</a:t>
            </a:r>
          </a:p>
          <a:p>
            <a:pPr marL="514350" indent="-514350" algn="l">
              <a:buAutoNum type="arabicPeriod"/>
            </a:pP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George where was yesterday</a:t>
            </a:r>
          </a:p>
          <a:p>
            <a:pPr marL="514350" indent="-514350" algn="l">
              <a:buAutoNum type="arabicPeriod"/>
            </a:pPr>
            <a:r>
              <a:rPr lang="en-US" sz="4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holiday with did summer on go who last you.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291"/>
            <a:ext cx="7772400" cy="642942"/>
          </a:xfrm>
        </p:spPr>
        <p:txBody>
          <a:bodyPr>
            <a:normAutofit fontScale="90000"/>
          </a:bodyPr>
          <a:lstStyle/>
          <a:p>
            <a:r>
              <a:rPr lang="kk-KZ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Сөйлемдерді өткен шақта жазыңыздар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285860"/>
            <a:ext cx="8143932" cy="4143404"/>
          </a:xfrm>
        </p:spPr>
        <p:txBody>
          <a:bodyPr>
            <a:noAutofit/>
          </a:bodyPr>
          <a:lstStyle/>
          <a:p>
            <a:pPr marL="514350" indent="-514350" algn="l">
              <a:buAutoNum type="arabicPeriod"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I’m in class.</a:t>
            </a:r>
          </a:p>
          <a:p>
            <a:pPr marL="514350" indent="-514350" algn="l">
              <a:buAutoNum type="arabicPeriod"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You aren’t at school.</a:t>
            </a:r>
          </a:p>
          <a:p>
            <a:pPr marL="514350" indent="-514350" algn="l">
              <a:buAutoNum type="arabicPeriod"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He drinks coffee.</a:t>
            </a:r>
          </a:p>
          <a:p>
            <a:pPr marL="514350" indent="-514350" algn="l">
              <a:buAutoNum type="arabicPeriod"/>
            </a:pP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She doesn’t live in Canada.</a:t>
            </a:r>
            <a:endParaRPr lang="ru-RU" sz="28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/>
            <a:r>
              <a:rPr lang="ru-RU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It’s cold.</a:t>
            </a:r>
          </a:p>
          <a:p>
            <a:pPr marL="514350" indent="-514350" algn="l"/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2. My sister isn’t happy.</a:t>
            </a:r>
          </a:p>
          <a:p>
            <a:pPr marL="514350" indent="-514350" algn="l"/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3. They speak English</a:t>
            </a:r>
          </a:p>
          <a:p>
            <a:pPr marL="514350" indent="-514350" algn="l"/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4. My mother doesn’t work in a bank.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255</Words>
  <PresentationFormat>Экран (4:3)</PresentationFormat>
  <Paragraphs>91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Екі бағаннан бір сөз құрастырыңыздар</vt:lpstr>
      <vt:lpstr>Fill in crossword</vt:lpstr>
      <vt:lpstr>Етістіктерді Past Simple шағына айналдырыңдар</vt:lpstr>
      <vt:lpstr>Етістіктерді болымсыз түрде жазыңдар</vt:lpstr>
      <vt:lpstr>Предлогтарды керекті орындарына қойыңдар: in, on, to, by, at, with.</vt:lpstr>
      <vt:lpstr>Сөздерден дұрыс сұрақтар құраңыздар</vt:lpstr>
      <vt:lpstr>Сөйлемдерді өткен шақта жазыңыздар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Екі бағаннан бір сөз құрастырыңыздар</dc:title>
  <cp:lastModifiedBy>XTreme.ws</cp:lastModifiedBy>
  <cp:revision>45</cp:revision>
  <dcterms:modified xsi:type="dcterms:W3CDTF">2018-11-16T16:27:34Z</dcterms:modified>
</cp:coreProperties>
</file>