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>
      <p:cViewPr>
        <p:scale>
          <a:sx n="66" d="100"/>
          <a:sy n="66" d="100"/>
        </p:scale>
        <p:origin x="-13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static.diary.ru/userdir/3/1/9/5/319559/39757034.jpg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img15.nnm.ru/8/a/8/a/0/871bcb37782aebf0cf5d66b5235.jpg" TargetMode="Externa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nderOlka\Desktop\Безымянны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BanderOlka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3763" y="931863"/>
            <a:ext cx="7356475" cy="4992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динозав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6" y="332656"/>
            <a:ext cx="10225136" cy="60486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Картинки по запросу мамо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 descr="C:\Users\BanderOlka\Downloads\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0"/>
            <a:ext cx="10627458" cy="6872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timg.com/vi/gMGs6f1YauA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" y="0"/>
            <a:ext cx="91440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Картинки по запросу Франциск Ассиз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256584" cy="67897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ytimg.com/vi/gMGs6f1YauA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" y="0"/>
            <a:ext cx="914402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642918"/>
            <a:ext cx="8253254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57166"/>
            <a:ext cx="4286280" cy="61959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5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857232"/>
            <a:ext cx="8038812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7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00042"/>
            <a:ext cx="4000528" cy="5999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7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00042"/>
            <a:ext cx="4000528" cy="59998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47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6" descr="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379413"/>
            <a:ext cx="3959225" cy="6478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937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0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79413"/>
            <a:ext cx="4321175" cy="62642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767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papers.ru/wallpapers/nature/6816/1920x1080_%D0%9B%D0%B5%D1%81%D0%BD%D0%BE%D0%B9-%D0%B2%D0%BE%D0%B4%D0%BE%D0%B5%D0%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388424" cy="6291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4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Картинка 11 из 649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9149838" cy="6309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283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Картинки по запросу северный олен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349952" cy="6262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939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13" descr="Картинка 23 из 17637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4664"/>
            <a:ext cx="9130780" cy="6165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1041014"/>
      </p:ext>
    </p:extLst>
  </p:cSld>
  <p:clrMapOvr>
    <a:masterClrMapping/>
  </p:clrMapOvr>
  <p:transition spd="med"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5" descr="origin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45789"/>
            <a:ext cx="8748464" cy="661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5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775.jpg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26" y="116632"/>
            <a:ext cx="4176464" cy="4525963"/>
          </a:xfrm>
        </p:spPr>
      </p:pic>
      <p:pic>
        <p:nvPicPr>
          <p:cNvPr id="5" name="Рисунок 4" descr="835727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4" y="234256"/>
            <a:ext cx="2009775" cy="3162275"/>
          </a:xfrm>
          <a:prstGeom prst="rect">
            <a:avLst/>
          </a:prstGeom>
        </p:spPr>
      </p:pic>
      <p:pic>
        <p:nvPicPr>
          <p:cNvPr id="6" name="Рисунок 5" descr="redbru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636912"/>
            <a:ext cx="4032448" cy="42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3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wonderfulnature.ru/photo/cat/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604448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363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i.ytimg.com/vi/ck_zvoz-P-k/maxresdefaul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8820472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437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</TotalTime>
  <Words>0</Words>
  <Application>Microsoft Office PowerPoint</Application>
  <PresentationFormat>Экран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BanderOlka</dc:creator>
  <cp:lastModifiedBy>Детский сад</cp:lastModifiedBy>
  <cp:revision>9</cp:revision>
  <dcterms:created xsi:type="dcterms:W3CDTF">2016-10-04T19:18:07Z</dcterms:created>
  <dcterms:modified xsi:type="dcterms:W3CDTF">2018-11-18T16:34:24Z</dcterms:modified>
</cp:coreProperties>
</file>