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9" r:id="rId11"/>
    <p:sldId id="270" r:id="rId12"/>
    <p:sldId id="273" r:id="rId13"/>
    <p:sldId id="268" r:id="rId14"/>
    <p:sldId id="267" r:id="rId15"/>
    <p:sldId id="27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281" autoAdjust="0"/>
  </p:normalViewPr>
  <p:slideViewPr>
    <p:cSldViewPr>
      <p:cViewPr varScale="1">
        <p:scale>
          <a:sx n="42" d="100"/>
          <a:sy n="42" d="100"/>
        </p:scale>
        <p:origin x="-96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2276871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урока: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276872"/>
            <a:ext cx="9144000" cy="4581128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горных пород и  минералов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67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00808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урока: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5157192"/>
          </a:xfrm>
          <a:solidFill>
            <a:srgbClr val="00B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8.3.1.5 классифицирует горные породы и минералы по различным признакам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40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лыбающееся лицо 1"/>
          <p:cNvSpPr/>
          <p:nvPr/>
        </p:nvSpPr>
        <p:spPr>
          <a:xfrm>
            <a:off x="1187624" y="620688"/>
            <a:ext cx="7272808" cy="576064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2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9324528" cy="618630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kk-KZ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Приём «Верю не верю»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1Самый маленький  материк Африка?                                  2 Казахстан находится в центре Евразийского </a:t>
            </a:r>
            <a:r>
              <a:rPr lang="kk-KZ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континента? 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16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48680"/>
            <a:ext cx="9144000" cy="618630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kk-KZ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К </a:t>
            </a:r>
            <a:r>
              <a:rPr lang="kk-KZ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крупным формам рельефа относится микроформа?                                 4 К орографии материка относятся котловины и желоба? 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81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9144000" cy="618630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kk-KZ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Сарыарка </a:t>
            </a:r>
            <a:r>
              <a:rPr lang="kk-KZ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Казахский мелкосопочник- это одно и тоже?                                          6 Океанские платформы в рельефе дна имеют равнины,котловины? 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19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60648"/>
            <a:ext cx="9144000" cy="618630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kk-KZ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Казахстан </a:t>
            </a:r>
            <a:r>
              <a:rPr lang="kk-KZ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поражает не только своими размерами,но и природными ресурсами?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/>
              <a:t> </a:t>
            </a:r>
            <a:endParaRPr lang="ru-RU" dirty="0"/>
          </a:p>
          <a:p>
            <a:r>
              <a:rPr lang="kk-KZ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450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64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1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10136"/>
            <a:ext cx="9144000" cy="6247864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just"/>
            <a:r>
              <a:rPr lang="kk-KZ" sz="6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горных </a:t>
            </a:r>
            <a:r>
              <a:rPr lang="kk-KZ" sz="6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пород по минеральному составу:                                    </a:t>
            </a:r>
            <a:r>
              <a:rPr lang="kk-KZ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</a:t>
            </a: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1Мономинеральные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Полиминеральные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мрамор</a:t>
            </a:r>
            <a:r>
              <a:rPr lang="kk-KZ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(гранит, известняк,  базальт</a:t>
            </a:r>
            <a:r>
              <a:rPr lang="kk-KZ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kk-KZ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гранит)                     гнейс)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2051720" y="2636912"/>
            <a:ext cx="2520280" cy="91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4572000" y="2636912"/>
            <a:ext cx="3024336" cy="914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542971" y="2547643"/>
            <a:ext cx="0" cy="41937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86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ÑÐ°Ð½Ð¸Ñ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231" y="344962"/>
            <a:ext cx="2857500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ÐÐ°Ð·Ð°Ð»ÑÑ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388287"/>
            <a:ext cx="2857500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ÐÐ±ÑÐ¸Ð´Ð¸Ð°Ð½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85804"/>
            <a:ext cx="28575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ÐÐ°Ð³Ð¼Ð°-Ð»Ð°Ð²Ð° 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94" y="476672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64051" y="3499912"/>
            <a:ext cx="1736041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66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ÐÐ°ÑÑÐ¸Ð½ÐºÐ¸ Ð¿Ð¾ Ð·Ð°Ð¿ÑÐ¾ÑÑ Ð¾ÑÐ°Ð´Ð¾ÑÐ½ÑÐµ Ð³Ð¾ÑÐ½ÑÐµ Ð¿Ð¾ÑÐ¾Ð´Ñ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ÐÐ°ÑÑÐ¸Ð½ÐºÐ¸ Ð¿Ð¾ Ð·Ð°Ð¿ÑÐ¾ÑÑ Ð¾ÑÐ°Ð´Ð¾ÑÐ½ÑÐµ Ð³Ð¾ÑÐ½ÑÐµ Ð¿Ð¾ÑÐ¾Ð´Ñ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ÐÐ°ÑÑÐ¸Ð½ÐºÐ¸ Ð¿Ð¾ Ð·Ð°Ð¿ÑÐ¾ÑÑ Ð¾ÑÐ°Ð´Ð¾ÑÐ½ÑÐµ Ð³Ð¾ÑÐ½ÑÐµ Ð¿Ð¾ÑÐ¾Ð´Ñ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ÐÐ°ÑÑÐ¸Ð½ÐºÐ¸ Ð¿Ð¾ Ð·Ð°Ð¿ÑÐ¾ÑÑ Ð¾ÑÐ°Ð´Ð¾ÑÐ½ÑÐµ Ð³Ð¾ÑÐ½ÑÐµ Ð¿Ð¾ÑÐ¾Ð´Ñ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ÐÐ°ÑÑÐ¸Ð½ÐºÐ¸ Ð¿Ð¾ Ð·Ð°Ð¿ÑÐ¾ÑÑ Ð¾ÑÐ°Ð´Ð¾ÑÐ½ÑÐµ Ð³Ð¾ÑÐ½ÑÐµ Ð¿Ð¾ÑÐ¾Ð´Ñ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4" name="Picture 12" descr="ÐÐ°ÑÑÐ¸Ð½ÐºÐ¸ Ð¿Ð¾ Ð·Ð°Ð¿ÑÐ¾ÑÑ Ð¾ÑÐ°Ð´Ð¾ÑÐ½ÑÐµ Ð³Ð¾ÑÐ½ÑÐµ Ð¿Ð¾ÑÐ¾Ð´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07" y="468974"/>
            <a:ext cx="8836025" cy="536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635896" y="5301208"/>
            <a:ext cx="1584176" cy="132343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51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ÐÐ°ÑÑÐ¸Ð½ÐºÐ¸ Ð¿Ð¾ Ð·Ð°Ð¿ÑÐ¾ÑÑ Ð¼ÐµÑÐ°Ð¼Ð¾ÑÑÐ¸ÑÐµÑÐºÐ¸Ðµ Ð³Ð¾ÑÐ½ÑÐµ Ð¿Ð¾ÑÐ¾Ð´Ñ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ÐÐ°ÑÑÐ¸Ð½ÐºÐ¸ Ð¿Ð¾ Ð·Ð°Ð¿ÑÐ¾ÑÑ Ð¼ÐµÑÐ°Ð¼Ð¾ÑÑÐ¸ÑÐµÑÐºÐ¸Ðµ Ð³Ð¾ÑÐ½ÑÐµ Ð¿Ð¾ÑÐ¾Ð´Ñ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ÐÐ°ÑÑÐ¸Ð½ÐºÐ¸ Ð¿Ð¾ Ð·Ð°Ð¿ÑÐ¾ÑÑ Ð¼ÐµÑÐ°Ð¼Ð¾ÑÑÐ¸ÑÐµÑÐºÐ¸Ðµ Ð³Ð¾ÑÐ½ÑÐµ Ð¿Ð¾ÑÐ¾Ð´Ñ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4" name="Picture 8" descr="ÐÐ°ÑÑÐ¸Ð½ÐºÐ¸ Ð¿Ð¾ Ð·Ð°Ð¿ÑÐ¾ÑÑ Ð¼ÐµÑÐ°Ð¼Ð¾ÑÑÐ¸ÑÐµÑÐºÐ¸Ðµ Ð³Ð¾ÑÐ½ÑÐµ Ð¿Ð¾ÑÐ¾Ð´Ñ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531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8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76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90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4623810"/>
              </p:ext>
            </p:extLst>
          </p:nvPr>
        </p:nvGraphicFramePr>
        <p:xfrm>
          <a:off x="0" y="1287178"/>
          <a:ext cx="9144000" cy="55708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27784"/>
                <a:gridCol w="6516216"/>
              </a:tblGrid>
              <a:tr h="83193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Силикаты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425" marR="674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Полевой шпат,слюда,тальк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425" marR="67425" marT="0" marB="0"/>
                </a:tc>
              </a:tr>
              <a:tr h="122489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Карбонаты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425" marR="674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Кальцит,магнезит,доломит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425" marR="67425" marT="0" marB="0"/>
                </a:tc>
              </a:tr>
              <a:tr h="16687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Окислы и гидроокислы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425" marR="674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Кварц,опал,лимонит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425" marR="67425" marT="0" marB="0"/>
                </a:tc>
              </a:tr>
              <a:tr h="6879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Сульфаты 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425" marR="674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Гипс,ангидрит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425" marR="67425" marT="0" marB="0"/>
                </a:tc>
              </a:tr>
              <a:tr h="115729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Галоиды</a:t>
                      </a:r>
                      <a:endParaRPr lang="ru-RU" sz="32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425" marR="6742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Галит (поваренная соль), флюорит</a:t>
                      </a:r>
                      <a:endParaRPr lang="ru-RU" sz="32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7425" marR="67425" marT="0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95536" y="-1754515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kk-KZ" altLang="ru-RU" sz="4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-36260"/>
            <a:ext cx="9144000" cy="1323439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4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Классификация минералов по химическому составу</a:t>
            </a:r>
            <a:endParaRPr lang="kk-KZ" altLang="ru-RU" sz="4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75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119332"/>
              </p:ext>
            </p:extLst>
          </p:nvPr>
        </p:nvGraphicFramePr>
        <p:xfrm>
          <a:off x="35496" y="-10284"/>
          <a:ext cx="9108505" cy="68133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0080"/>
                <a:gridCol w="1296144"/>
                <a:gridCol w="1800200"/>
                <a:gridCol w="2024376"/>
                <a:gridCol w="1728193"/>
                <a:gridCol w="179512"/>
              </a:tblGrid>
              <a:tr h="10516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Магматичееские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Примеры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Осадочные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римеры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Метаморфические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/>
                </a:tc>
              </a:tr>
              <a:tr h="11907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Интрузивные               </a:t>
                      </a: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( </a:t>
                      </a: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глубинные)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Гранит,                          габбро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Обломочные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Песок,гравий</a:t>
                      </a: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цемент</a:t>
                      </a: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глина</a:t>
                      </a: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кальцит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Региональный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20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20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/>
                </a:tc>
              </a:tr>
              <a:tr h="16530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Эффузивные            ( выливные)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Обсидиан,  пемза, базальт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Химические </a:t>
                      </a: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хемогенные</a:t>
                      </a: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Гипс</a:t>
                      </a: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ангидрит,  доломит</a:t>
                      </a: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магнезит,туф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Контактовый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/>
                </a:tc>
              </a:tr>
              <a:tr h="1093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Органогенные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Известняк</a:t>
                      </a: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диатомит</a:t>
                      </a: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уголь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Дислокацион-ный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kk-KZ" sz="20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/>
                </a:tc>
              </a:tr>
              <a:tr h="15436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Метасоматоз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k-KZ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827" marR="6682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488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179</TotalTime>
  <Words>184</Words>
  <Application>Microsoft Office PowerPoint</Application>
  <PresentationFormat>Экран (4:3)</PresentationFormat>
  <Paragraphs>55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Тема урока:</vt:lpstr>
      <vt:lpstr>Цели урока: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</dc:title>
  <dc:creator>user</dc:creator>
  <cp:lastModifiedBy>Windows User</cp:lastModifiedBy>
  <cp:revision>19</cp:revision>
  <dcterms:created xsi:type="dcterms:W3CDTF">2018-10-07T08:04:09Z</dcterms:created>
  <dcterms:modified xsi:type="dcterms:W3CDTF">2018-10-10T19:01:29Z</dcterms:modified>
</cp:coreProperties>
</file>