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63" r:id="rId3"/>
    <p:sldId id="258" r:id="rId4"/>
    <p:sldId id="259" r:id="rId5"/>
    <p:sldId id="271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7" r:id="rId15"/>
    <p:sldId id="276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heel spokes="3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716016" y="1714488"/>
            <a:ext cx="4221619" cy="4882864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pPr algn="ctr"/>
            <a:r>
              <a:rPr lang="ru-RU" sz="3300" dirty="0" smtClean="0"/>
              <a:t>             ПДД.</a:t>
            </a:r>
            <a:endParaRPr lang="ru-RU" sz="3300" dirty="0" smtClean="0"/>
          </a:p>
          <a:p>
            <a:pPr algn="ctr"/>
            <a:r>
              <a:rPr lang="ru-RU" sz="3300" dirty="0" smtClean="0"/>
              <a:t>             Вредные </a:t>
            </a:r>
            <a:r>
              <a:rPr lang="ru-RU" sz="3300" dirty="0" smtClean="0"/>
              <a:t>советы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r>
              <a:rPr lang="ru-RU" sz="2100" dirty="0" smtClean="0"/>
              <a:t>Выполнил: учащийся 4 класса </a:t>
            </a:r>
          </a:p>
          <a:p>
            <a:pPr algn="r"/>
            <a:r>
              <a:rPr lang="ru-RU" sz="2100" dirty="0" smtClean="0"/>
              <a:t>                    Белый Вячеслав</a:t>
            </a:r>
          </a:p>
          <a:p>
            <a:pPr algn="r"/>
            <a:r>
              <a:rPr lang="ru-RU" sz="2100" dirty="0" smtClean="0"/>
              <a:t>Руководитель: </a:t>
            </a:r>
            <a:r>
              <a:rPr lang="ru-RU" sz="2100" dirty="0" smtClean="0"/>
              <a:t>Халимова Н. </a:t>
            </a:r>
            <a:r>
              <a:rPr lang="ru-RU" sz="2100" dirty="0" smtClean="0"/>
              <a:t>И.</a:t>
            </a:r>
          </a:p>
          <a:p>
            <a:pPr algn="r"/>
            <a:endParaRPr lang="ru-RU" sz="2100" dirty="0" smtClean="0"/>
          </a:p>
          <a:p>
            <a:pPr algn="r"/>
            <a:r>
              <a:rPr lang="ru-RU" sz="2200" dirty="0" smtClean="0"/>
              <a:t>Долговка,  </a:t>
            </a:r>
            <a:r>
              <a:rPr lang="ru-RU" sz="2200" dirty="0" smtClean="0"/>
              <a:t>2018 г</a:t>
            </a:r>
            <a:endParaRPr lang="ru-RU" sz="2200" dirty="0"/>
          </a:p>
        </p:txBody>
      </p:sp>
      <p:pic>
        <p:nvPicPr>
          <p:cNvPr id="5" name="Содержимое 4" descr="1714_00-44-30-274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512" y="980728"/>
            <a:ext cx="5359159" cy="4953162"/>
          </a:xfrm>
        </p:spPr>
      </p:pic>
      <p:sp>
        <p:nvSpPr>
          <p:cNvPr id="2" name="Прямоугольник 1"/>
          <p:cNvSpPr/>
          <p:nvPr/>
        </p:nvSpPr>
        <p:spPr>
          <a:xfrm>
            <a:off x="2195736" y="476672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Долговский филиал </a:t>
            </a:r>
            <a:r>
              <a:rPr lang="ru-RU" dirty="0" smtClean="0"/>
              <a:t>  МБОУ </a:t>
            </a:r>
            <a:r>
              <a:rPr lang="ru-RU" dirty="0"/>
              <a:t>«Коелгинская СОШ"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осл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0"/>
            <a:ext cx="9144000" cy="5937273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s1200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8929718" cy="6143668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slajd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42852"/>
            <a:ext cx="9001156" cy="6286544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1200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0"/>
            <a:ext cx="9001156" cy="6500858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ajd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2"/>
            <a:ext cx="8929718" cy="6572272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slajdy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85728"/>
            <a:ext cx="9001156" cy="6072230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ajdy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2"/>
            <a:ext cx="8929718" cy="6500858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ajdy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14290"/>
            <a:ext cx="9001156" cy="6357982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ajdy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2"/>
            <a:ext cx="8929718" cy="6500858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ajdy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858280" cy="6429420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12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0"/>
            <a:ext cx="8929718" cy="6643710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ajdy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0"/>
            <a:ext cx="8929718" cy="6500858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0"/>
            <a:ext cx="9144000" cy="6286544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ello_html_m1931bc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4290"/>
            <a:ext cx="9144000" cy="6429420"/>
          </a:xfr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571744"/>
            <a:ext cx="8458200" cy="1222375"/>
          </a:xfrm>
        </p:spPr>
        <p:txBody>
          <a:bodyPr>
            <a:normAutofit/>
          </a:bodyPr>
          <a:lstStyle/>
          <a:p>
            <a:r>
              <a:rPr lang="ru-RU" sz="5400" dirty="0" smtClean="0"/>
              <a:t>  Спасибо за внимание!</a:t>
            </a:r>
            <a:endParaRPr lang="ru-RU" sz="5400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97</TotalTime>
  <Words>37</Words>
  <Application>Microsoft Office PowerPoint</Application>
  <PresentationFormat>Экран (4:3)</PresentationFormat>
  <Paragraphs>22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Админ</cp:lastModifiedBy>
  <cp:revision>22</cp:revision>
  <dcterms:modified xsi:type="dcterms:W3CDTF">2018-10-19T10:04:57Z</dcterms:modified>
</cp:coreProperties>
</file>