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58" r:id="rId4"/>
    <p:sldId id="259" r:id="rId5"/>
    <p:sldId id="269" r:id="rId6"/>
    <p:sldId id="268" r:id="rId7"/>
    <p:sldId id="271" r:id="rId8"/>
    <p:sldId id="270" r:id="rId9"/>
    <p:sldId id="272" r:id="rId10"/>
    <p:sldId id="273" r:id="rId11"/>
    <p:sldId id="274" r:id="rId12"/>
    <p:sldId id="275" r:id="rId13"/>
    <p:sldId id="277" r:id="rId14"/>
    <p:sldId id="278" r:id="rId15"/>
    <p:sldId id="279" r:id="rId16"/>
    <p:sldId id="280" r:id="rId17"/>
    <p:sldId id="281" r:id="rId18"/>
    <p:sldId id="282" r:id="rId19"/>
    <p:sldId id="284" r:id="rId20"/>
    <p:sldId id="283" r:id="rId21"/>
    <p:sldId id="288" r:id="rId22"/>
    <p:sldId id="287" r:id="rId23"/>
    <p:sldId id="286" r:id="rId24"/>
    <p:sldId id="285" r:id="rId25"/>
    <p:sldId id="289" r:id="rId26"/>
    <p:sldId id="261" r:id="rId2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EDC07F-CCE9-4456-983C-139A3093B488}" type="datetimeFigureOut">
              <a:rPr lang="ru-RU" smtClean="0"/>
              <a:pPr/>
              <a:t>19.11.2018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F9654-0599-4B39-AE05-5D66CA8FFE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F9654-0599-4B39-AE05-5D66CA8FFEFF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893"/>
            <a:ext cx="9144000" cy="68401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94"/>
            <a:ext cx="9143999" cy="685210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19.11.2018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2019god.net/novosti/prozhitochnyj-minimum-i-minimalnaya-zarplata-v-2019-godu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ГОУ «ТСВУ»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Научно-практическая конференция обучающихся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Доклад на тему: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«Прожиточный минимум и минимальная зарплата в 2019 году в странах СНГ»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4572008"/>
            <a:ext cx="4038600" cy="1554155"/>
          </a:xfrm>
        </p:spPr>
        <p:txBody>
          <a:bodyPr>
            <a:normAutofit/>
          </a:bodyPr>
          <a:lstStyle/>
          <a:p>
            <a:pPr marL="0" algn="r"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Выполнил: суворовец 9Б класса </a:t>
            </a:r>
          </a:p>
          <a:p>
            <a:pPr marL="0" algn="r"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Рылов Ян</a:t>
            </a:r>
          </a:p>
          <a:p>
            <a:pPr marL="0" algn="r"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Руководитель: Е.А.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Гавриловчук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В связи с наступлением очередного года многие интересуются, как изменится прожиточный минимум и минимальная зарплата. Эти показатели напрямую влияют на качество жизни людей.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Так, например,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МРОТ и прожиточный минимум являются базовыми цифрами для расчета социальных выплат, налогов и штрафов.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ÑÐ°Ð·Ð¼ÐµÑ Ð¿ÑÐ¾Ð¶Ð¸ÑÐ¾ÑÐ½Ð¾Ð³Ð¾ Ð¼Ð¸Ð½Ð¸Ð¼ÑÐ¼Ð° Ð² 2019 Ð³Ð¾Ð´Ñ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4429132"/>
            <a:ext cx="4429124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642966"/>
            <a:ext cx="8229600" cy="285752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Россия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В России с конца 2017-го действует закон, по которому прожиточный минимум на очередной год устанавливается на уровне мин. заработной платы за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квартал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предыдущего.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В планах Госдумы МРОТ в 2019 году поднять таким образом, чтобы он уравнялся с прожиточным минимумом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лаг-рф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0"/>
            <a:ext cx="2914642" cy="214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071594"/>
            <a:ext cx="8229600" cy="714380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Напомним!!!!!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данный момент первый показатель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равен 9489 руб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., что составляет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85% прожиточного минимума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то есть с нового,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2019 года обе цифры будут равны где-то 11164 руб.,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если данные по минимальной потребительской корзине не изменятся.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Что, очевидно, маловероятно. Естественно, ждать конкретных данных раньше подведения финансовых итогов второго квартала 2018 года по вопросу установки уровня прожиточного минимума на 2019-й, преждевременно к содержанию. </a:t>
            </a: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пачка денег-рф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46" y="-214338"/>
            <a:ext cx="3357554" cy="227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857280"/>
            <a:ext cx="8229600" cy="142876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Украина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указано в документе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«Бюджетная резолюция»,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который принят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Кабмином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середине 2017 года и охватывающий период с 2018 по 2020 год, прожиточный минимум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2019-м будет составлять 1555 - 2106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., если, разумеется, к тому времени не произойдет каких-то значительных финансовых изменений в государстве, например, резкого обвала курса валют и т.д.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Мин. зарплата должна будет находиться на уровне 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4173 </a:t>
            </a:r>
            <a:r>
              <a:rPr lang="ru-RU" b="1" u="sng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 показатели средней примерно равны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9540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Данные базируются на 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заложенных 4% роста ВВП при дефиците госбюджета не более чем в 2,3%, 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 курсе доллара, не выше 28,10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калькулятор-руч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00826" y="5143512"/>
            <a:ext cx="3143240" cy="171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500090"/>
            <a:ext cx="8229600" cy="214314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lnSpcReduction="10000"/>
          </a:bodyPr>
          <a:lstStyle/>
          <a:p>
            <a:pPr marL="0" algn="just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	Самой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«дорогой»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категорией, традиционно, объявлены дети в возрасте от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 до 8 лет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2106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.),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 самой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«обделенной»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утратившие трудоспособность лица (1555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детей до 6 лет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расчет идет, исходя из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1626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., а для трудоспособных лиц – из 1996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>
              <a:spcBef>
                <a:spcPts val="0"/>
              </a:spcBef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>
              <a:spcBef>
                <a:spcPts val="0"/>
              </a:spcBef>
              <a:buNone/>
            </a:pPr>
            <a:r>
              <a:rPr lang="ru-RU" sz="2600" i="1" dirty="0" smtClean="0">
                <a:latin typeface="Times New Roman" pitchFamily="18" charset="0"/>
                <a:cs typeface="Times New Roman" pitchFamily="18" charset="0"/>
              </a:rPr>
              <a:t>	Как всегда, цифры эти – совершенно оторваны от реальности, как и вызывает сомнения заложенный в прогноз рост ВВП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>
              <a:spcBef>
                <a:spcPts val="0"/>
              </a:spcBef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Источник: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https://2019god.net/novosti/prozhitochnyj-minimum-i-minimalnaya-zarplata-v-2019-godu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ts val="0"/>
              </a:spcBef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714404"/>
            <a:ext cx="8229600" cy="428628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ru-RU" sz="5900" b="1" dirty="0" smtClean="0">
                <a:latin typeface="Times New Roman" pitchFamily="18" charset="0"/>
                <a:cs typeface="Times New Roman" pitchFamily="18" charset="0"/>
              </a:rPr>
              <a:t>Беларусь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Беларуси экономическая политика имеет много сходных черт с Украиной.</a:t>
            </a:r>
          </a:p>
          <a:p>
            <a:pPr algn="just"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отличие от России, наблюдается тоже, пусть небольшое, но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превышение уровня минимальной зарплаты над прожиточным минимумом.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400" b="1" dirty="0" err="1" smtClean="0">
                <a:latin typeface="Times New Roman" pitchFamily="18" charset="0"/>
                <a:cs typeface="Times New Roman" pitchFamily="18" charset="0"/>
              </a:rPr>
              <a:t>нач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. 2018 года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прожит. мин.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равен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217,74 рубля (для трудоспособного населения), а МРОТ составлял 305 рублей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	Потребительская корзина: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- 128,32 (до 3 лет), </a:t>
            </a:r>
          </a:p>
          <a:p>
            <a:pPr algn="just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- 177,04 (3-6 лет),</a:t>
            </a:r>
          </a:p>
          <a:p>
            <a:pPr algn="just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- 216,85 (6-18 лет), </a:t>
            </a:r>
          </a:p>
          <a:p>
            <a:pPr algn="just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- 151,97 (для пенсионеров),</a:t>
            </a:r>
          </a:p>
          <a:p>
            <a:pPr algn="just"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- 192,34 (студентов). </a:t>
            </a:r>
          </a:p>
          <a:p>
            <a:pPr algn="just">
              <a:buNone/>
            </a:pPr>
            <a:endParaRPr lang="ru-RU" sz="3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Суммарно, по сравнению с показателями </a:t>
            </a:r>
          </a:p>
          <a:p>
            <a:pPr algn="just">
              <a:buNone/>
            </a:pP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прошлого года, эта цифра выросла всего </a:t>
            </a:r>
          </a:p>
          <a:p>
            <a:pPr algn="just">
              <a:buNone/>
            </a:pP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на 0,1%.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Ð²ÐµÐ»Ð¸ÑÐ¸Ð½Ð° Ð¿ÑÐ¾Ð¶Ð¸ÑÐ¾ÑÐ½Ð¾Ð³Ð¾ Ð¼Ð¸Ð½Ð¸Ð¼ÑÐ¼Ð° Ð² 2019 Ð³Ð¾Ð´Ñ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1619" y="3500438"/>
            <a:ext cx="3762381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28718"/>
            <a:ext cx="8229600" cy="357190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Что же касается данных по 2019-му, их пока.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	Белорусский Совмин,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традиционно,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интригует собственный народ полным отсутствием информации о своих далеко идущих планах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конкретных цифрах в отношении внутренней экономической политики.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	Известно точно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систему оплаты в бюджетном секторе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начала 2019 года собираются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менять коренным образом</a:t>
            </a:r>
          </a:p>
        </p:txBody>
      </p:sp>
      <p:pic>
        <p:nvPicPr>
          <p:cNvPr id="4" name="Рисунок 3" descr="калькулятор-блокнот-деньг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40" y="4786322"/>
            <a:ext cx="2881306" cy="207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857280"/>
            <a:ext cx="8229600" cy="428628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472518" cy="635798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Азербайджан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		В Азербайджане планируется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рост прожиточного минимума со 162,6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манатов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(на начало 2018 года) до 169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(в 2019-м).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Темпы роста существенно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замедлятся по сравнению с более ранними периодами (4% против прежних почти 14%),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что логично и соответствует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экономическому спаду в стране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нефть -азейбайдж-деньг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7041" y="5038723"/>
            <a:ext cx="2366959" cy="1819277"/>
          </a:xfrm>
          <a:prstGeom prst="rect">
            <a:avLst/>
          </a:prstGeom>
        </p:spPr>
      </p:pic>
      <p:pic>
        <p:nvPicPr>
          <p:cNvPr id="6" name="Рисунок 5" descr="флаг-азейбайдж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714612" cy="217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642966"/>
            <a:ext cx="8229600" cy="357190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Казахстан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В казахском законе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 бюджете на 2017-2019 год»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стоит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цифра 29698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тенге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прожиточному минимуму, и пока ее никто корректировать не собирается.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При этом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уровень минимальной зарплаты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(как, впрочем, уже многие годы в этой стране)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абсолютно ему аналогичен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Ð¿ÑÐ¾Ð¶Ð¸ÑÐ¾ÑÐ½ÑÐ¹ Ð¼Ð¸Ð½Ð¸Ð¼ÑÐ¼ Ð½Ð°ÑÐµÐ»ÐµÐ½Ð¸Ñ Ð² 2019 Ð³Ð¾Ð´Ñ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0"/>
            <a:ext cx="3214678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деньги казахста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6578" y="4929198"/>
            <a:ext cx="2357422" cy="192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000156"/>
            <a:ext cx="8229600" cy="285752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В процентном значении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прироста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сравнению с 2018-годом, это составит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4,7%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(сейчас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равна 28284 тенге).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Ожидается и завязанный на них рост мин. размеров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пенсий (до 32528 тенге),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месячного расчетного показателя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(2525 тенге),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применяемого для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исчисления уровня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штрафов, налогов, пособий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соцвыплат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к содержанию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4" name="Рисунок 3" descr="деньгт-флаг-казахста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3357562"/>
            <a:ext cx="3571868" cy="285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071594"/>
            <a:ext cx="8229600" cy="571504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686800" cy="664371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Грузия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		Грузинский парламент в 2018г  не изыскал средств на повышение прожиточного минимума и пенсий, но, с 2019-г обещает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рост примерно на 20 лари.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По данным на начало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2018-го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первый показатель установлен на уровне 175 лари для трудоспособного мужчины (около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71 $),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в среднем для всех остальных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категорий – на 155 лари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(63 $).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флаг-груз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72" y="5486400"/>
            <a:ext cx="1428728" cy="1371600"/>
          </a:xfrm>
          <a:prstGeom prst="rect">
            <a:avLst/>
          </a:prstGeom>
        </p:spPr>
      </p:pic>
      <p:pic>
        <p:nvPicPr>
          <p:cNvPr id="5" name="Рисунок 4" descr="!флаг-деньги-грузия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84" y="-500090"/>
            <a:ext cx="3500441" cy="288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928718"/>
            <a:ext cx="8229600" cy="500066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равнивать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эти цифры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данными других стран сложно,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 как учитывается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исключительно продовольствие.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Никаких официальных сведений по бюджетным показателям 2019 года пока не поступало, но, если ориентироваться на размер повышения пенсий, прожиточный минимум, примерно, должен составить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около 175 – 195 лари (71-78$).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	</a:t>
            </a:r>
          </a:p>
        </p:txBody>
      </p:sp>
      <p:pic>
        <p:nvPicPr>
          <p:cNvPr id="4" name="Рисунок 3" descr="Ð¿ÑÐ¾Ð¶Ð¸ÑÐ¾ÑÐ½ÑÐ¹ Ð¼Ð¸Ð½Ð¸Ð¼ÑÐ¼ Ð½Ð° ÑÐµÐ»Ð¾Ð²ÐµÐºÐ° Ð² 2019 Ð³Ð¾Ð´Ñ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53057" y="0"/>
            <a:ext cx="3690943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деньги-грузия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6" y="5286388"/>
            <a:ext cx="2285984" cy="157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714404"/>
            <a:ext cx="8229600" cy="357190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Молдова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Долгосрочная программа на следующие 3 года гарантирует жителям Молдовы небольшую стабилизацию экономических показателей 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рост инфляции в пределах 5%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падением курса лея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максимум на 1% ежегодно при росте ВВП до 3,5%.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	Мин. зарплата с 2019 года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будет составлять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40% средней в стране в целом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(сейчас уровень минимальной зарплаты для бюджетников находится на отметке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1000 леев – 50 евро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самая же маленькая по статистике в коммерческом секторе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– 1900леев).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	</a:t>
            </a:r>
          </a:p>
        </p:txBody>
      </p:sp>
      <p:pic>
        <p:nvPicPr>
          <p:cNvPr id="4" name="Рисунок 3" descr="Ð¿ÑÐ¾Ð¶Ð¸ÑÐ¾ÑÐ½ÑÐ¹ Ð¼Ð¸Ð½Ð¸Ð¼ÑÐ¼ Ð² Ð±ÐµÐ»Ð°ÑÑÑÐ¸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833819" cy="2000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714404"/>
            <a:ext cx="8229600" cy="285752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На 2018г показатели прожиточного минимума: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для пенсионеров составляют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1527,87 лея (89 евро),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для детей и трудоспособных лиц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 699,5 до 2153,7 лея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Для 2019 года эти цифры пока не обнародовали официально, но эксперты полагают, что ждать какого-либо увеличения не стоит. </a:t>
            </a:r>
          </a:p>
          <a:p>
            <a:pPr algn="just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Разве что увеличения отдельных </a:t>
            </a:r>
          </a:p>
          <a:p>
            <a:pPr algn="just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адресных выплат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4" name="Рисунок 3" descr="калькулятор-деньги-копейк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4429132"/>
            <a:ext cx="3143240" cy="242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714404"/>
            <a:ext cx="8229600" cy="357190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Армения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		В 2019 году в стране планируют достичь общего роста средних окладов на 6,2% — до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193284 драм. </a:t>
            </a:r>
          </a:p>
          <a:p>
            <a:pPr algn="just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	Это исключая плановый рост в 2018-м на 5%, от которого Правительству пришлось отказаться в силу превышающих возможности бюджета показателей инфляции.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Цифра была исчислена из расчета, что ВВП Армении в 2019-м, как ожидают, увеличится на 4%.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4" name="Рисунок 3" descr="флаг-армения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86116" cy="214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642966"/>
            <a:ext cx="8229600" cy="214314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14290"/>
            <a:ext cx="8472518" cy="591187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Кыргызстан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По прогнозам,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2019 год Кыргызстан войдет с огромным дефицитом экономики.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2018г цифра составит 20,3 млрд. сомов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(с инфляцией на уровне 5,7%, которая ожидается большей, чем это будет через год на 0,6%).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Это при росте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ВВП в 3,6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% (кстати, на 2019 год эта цифра планируется на уровне 4,8%).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Плановый прожиточный минимум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составит 5455 сомов, что больше текущего 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269,6 сомов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Среднемесячная зарплата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17734,1 сомов.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4" name="Рисунок 3" descr="деньги казахста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2560" y="3643314"/>
            <a:ext cx="3901440" cy="321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500090"/>
            <a:ext cx="8229600" cy="142876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28604"/>
            <a:ext cx="8401080" cy="6143668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 </a:t>
            </a: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		Узбекистан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		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	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Узбекистане до 2018 года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вообще таких понятий, как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«прожиточный минимум» и «потребительская корзина», экономике страны не существовало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Почему?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Эта бывшая республика всегда отличалась своеобразным подходом к хозяйствованию на государственном уровне и сопоставлению уровня доходов и расходов своего населения.</a:t>
            </a:r>
          </a:p>
          <a:p>
            <a:pPr algn="just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	Курс на принципы высчитывания макро и микроэкономических показателей был намечен в принятой в прошлом году</a:t>
            </a:r>
          </a:p>
          <a:p>
            <a:pPr algn="just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«Стратегии действий» на 2017-2021 год.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4" name="Рисунок 3" descr="Ð¿Ð¾Ð²ÑÑÐµÐ½Ð¸Ðµ Ð¿ÑÐ¾Ð¶Ð¸ÑÐ¾ÑÐ½Ð¾Ð³Ð¾ Ð¼Ð¸Ð½Ð¸Ð¼ÑÐ¼Ð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786182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флаг-график-узбекистан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26" y="5143512"/>
            <a:ext cx="2643174" cy="171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785842"/>
            <a:ext cx="8229600" cy="500066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справки: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2017 году, средняя зарплата в Узбекистане составляла около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1000346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сумов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(123,6 $).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	Правительство пообещало,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что, начиная с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2018-го,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оно будет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стараться уравнять уровень роста зарплат и текущей инфляции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	</a:t>
            </a:r>
          </a:p>
        </p:txBody>
      </p:sp>
      <p:pic>
        <p:nvPicPr>
          <p:cNvPr id="4" name="Рисунок 3" descr="купбра-узбекиста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700" y="4929198"/>
            <a:ext cx="4305300" cy="1928802"/>
          </a:xfrm>
          <a:prstGeom prst="rect">
            <a:avLst/>
          </a:prstGeom>
        </p:spPr>
      </p:pic>
      <p:pic>
        <p:nvPicPr>
          <p:cNvPr id="5" name="Рисунок 4" descr="деньги-узбекистан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0"/>
            <a:ext cx="3810000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500090"/>
            <a:ext cx="8229600" cy="142876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Таджикистан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		В 2018 году уровень средней зарплаты в этой стране, из всех ранее перечисленных, будет самым низким и почти равным узбекскому – это около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1000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сомони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(123$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>
              <a:buNone/>
            </a:pP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		Это только 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благодаря тому, что в прошлом году Президент указом централизованно поднял все выплаты на 20%.</a:t>
            </a:r>
            <a:endParaRPr lang="ru-RU" sz="4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	</a:t>
            </a:r>
          </a:p>
        </p:txBody>
      </p:sp>
      <p:pic>
        <p:nvPicPr>
          <p:cNvPr id="4" name="Рисунок 3" descr="Ð¿ÑÐ¾Ð¶Ð¸ÑÐ¾ÑÐ½ÑÐ¹ Ð¼Ð¸Ð½Ð¸Ð¼ÑÐ¼ Ð½Ð° ÑÐµÐ±ÐµÐ½ÐºÐ°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5" y="5357798"/>
            <a:ext cx="2571735" cy="1500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президент-флаг-тагжикистан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28625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28652"/>
            <a:ext cx="8229600" cy="142876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	Слишком большой разница 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/плате по регионам и отраслям экономики.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Например, в сельской местности семья из 6 чел. может быть поставлена перед фактом, что ей нужно выживать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200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сомони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 на горнодобывающем комбинате здоровый мужчина, в среднем, может получать 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 2000.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	</a:t>
            </a:r>
          </a:p>
        </p:txBody>
      </p:sp>
      <p:pic>
        <p:nvPicPr>
          <p:cNvPr id="5" name="Рисунок 4" descr="флаг-герб-тагжикиста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00364" cy="242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28652"/>
            <a:ext cx="8229600" cy="285752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Туркменистан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По Туркменистану, к сожалению, данных никаких нет, так как посетить эту страну с визитом чрезвычайно проблематично, а в сети данные по ней в плане экономики и уровня жизни отсутствуют.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	</a:t>
            </a:r>
          </a:p>
        </p:txBody>
      </p:sp>
      <p:pic>
        <p:nvPicPr>
          <p:cNvPr id="4" name="Рисунок 3" descr="газопровод-туркмениста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995" y="4643446"/>
            <a:ext cx="3429005" cy="2214554"/>
          </a:xfrm>
          <a:prstGeom prst="rect">
            <a:avLst/>
          </a:prstGeom>
        </p:spPr>
      </p:pic>
      <p:pic>
        <p:nvPicPr>
          <p:cNvPr id="5" name="Рисунок 4" descr="паспорт-туркменистан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00496" cy="228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28652"/>
            <a:ext cx="8229600" cy="428652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Литва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Зарплаты должны сравнять с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400 евро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прожиточный минимум составил 380).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редний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 на 1 трудоспособного человека в Литве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уровне 872,4 евро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2019-м это будет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926,7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		Прожиточный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минимум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238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евро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2019 году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он,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существенно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вырастет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сожалению, здесь самый высокий уровень инфляции (в прошлом году он равнялся 4,6% и нет никаких оснований утверждать, что ситуация поменяется в лучшую сторону).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2019-году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облагаемый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налогами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минимум будет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составлять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 евро.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4" name="Рисунок 3" descr="Ð¿ÑÐ¾Ð¶Ð¸ÑÐ¾ÑÐ½ÑÐ¹ Ð¼Ð¸Ð½Ð¸Ð¼ÑÐ¼ Ð² ÑÐºÑÐ°Ð¸Ð½Ðµ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4286256"/>
            <a:ext cx="4857752" cy="2214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714404"/>
            <a:ext cx="8229600" cy="285752"/>
          </a:xfrm>
        </p:spPr>
        <p:txBody>
          <a:bodyPr>
            <a:noAutofit/>
          </a:bodyPr>
          <a:lstStyle/>
          <a:p>
            <a:pPr algn="r"/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Эстония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Прожиточный минимум в этой стране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2018г равен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140 евро (для детей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168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что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10 и 38 евро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больше показателей прошлого года, соответственно.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К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2019 году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ожидается плановый рост всех выплат и пособий, исчисляемых из этого показателя.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В частности: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пособие на первых двух детей вырастет на 5 евро (до 60-ти), а для многодетных детей оно составит 100 евро ежемесячно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Реальные показатели средней зарплаты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 итогам 2017 года -1242 евро (до вычета налогов), что соответствует росту на 3,7%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сравнению с аналогичными периодами 2016-го.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Положительная динамика, в 2019 году сохранится	</a:t>
            </a:r>
          </a:p>
        </p:txBody>
      </p:sp>
      <p:pic>
        <p:nvPicPr>
          <p:cNvPr id="4" name="Рисунок 3" descr="Ð¿ÑÐ¾Ð¶Ð¸ÑÐ¾ÑÐ½ÑÐ¹ Ð¼Ð¸Ð½Ð¸Ð¼ÑÐ¼ Ð½Ð° ÑÐµÐ¼ÑÑ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119539" cy="200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340768"/>
            <a:ext cx="8640960" cy="1470025"/>
          </a:xfrm>
        </p:spPr>
        <p:txBody>
          <a:bodyPr>
            <a:noAutofit/>
          </a:bodyPr>
          <a:lstStyle/>
          <a:p>
            <a:pPr algn="r"/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204</Words>
  <Application>Microsoft Office PowerPoint</Application>
  <PresentationFormat>Экран (4:3)</PresentationFormat>
  <Paragraphs>165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Тема Office</vt:lpstr>
      <vt:lpstr>Специальное оформление</vt:lpstr>
      <vt:lpstr>ГОУ «ТСВУ» Научно-практическая конференция обучающихся Доклад на тему: «Прожиточный минимум и минимальная зарплата в 2019 году в странах СНГ»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СПАСИБО ЗА ВНИМАНИЕ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Elana</cp:lastModifiedBy>
  <cp:revision>67</cp:revision>
  <dcterms:created xsi:type="dcterms:W3CDTF">2009-01-08T12:15:48Z</dcterms:created>
  <dcterms:modified xsi:type="dcterms:W3CDTF">2018-11-19T08:12:56Z</dcterms:modified>
</cp:coreProperties>
</file>