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9" r:id="rId5"/>
    <p:sldId id="261" r:id="rId6"/>
    <p:sldId id="260" r:id="rId7"/>
    <p:sldId id="262" r:id="rId8"/>
    <p:sldId id="263" r:id="rId9"/>
    <p:sldId id="266" r:id="rId10"/>
    <p:sldId id="264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16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39"/>
            <a:ext cx="9143999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27.11.2018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112.ua/mnenie/ten-globalnogo-krizisa-pochemu-on-neizbezhen-i-opasen-466301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https://112.ua/mnenie/novaya-zrada-pochemu-ukraina-zanimala-dengi-pod-17-godovyh-468674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ukr-life.com.ua/ekonomika-ukrainy-na-segodnyashnij-den-2018-v-cifrax/" TargetMode="Externa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112.ua/mnenie/segodnya-u-ukrainskoy-vlasti-odna-zadacha-zastavit-mvf-i-ssha-raskoshelitsya-461658.html" TargetMode="Externa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fb.ru/article/139755/ekonomika-ukrainyi-problemyi-i-puti-ih-resheniya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58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ГОУ «</a:t>
            </a:r>
            <a:r>
              <a:rPr lang="ru-RU" sz="2000" b="1" cap="all" dirty="0" err="1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Тираспольское</a:t>
            </a:r>
            <a: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суворовское военное училище»</a:t>
            </a:r>
            <a:b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Научно-практическая конференция обучающихся</a:t>
            </a:r>
            <a:b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доклад на тему: ЭКОНОМИКА УКРАИНЫ </a:t>
            </a:r>
            <a:b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cap="all" dirty="0" err="1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СЕГОдНя</a:t>
            </a:r>
            <a: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и завтра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uk-UA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357694"/>
            <a:ext cx="4038600" cy="1768469"/>
          </a:xfrm>
        </p:spPr>
        <p:txBody>
          <a:bodyPr>
            <a:normAutofit/>
          </a:bodyPr>
          <a:lstStyle/>
          <a:p>
            <a:pPr marL="0" algn="r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Выполнил: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суворовец 9 «а»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algn="r">
              <a:spcBef>
                <a:spcPts val="0"/>
              </a:spcBef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Ганенков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Андрей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r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Руководитель: Е.А.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Гавриловчук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imgclf.112.ua/277x167/2018/10/17/362905.jpg?timestamp=1539767084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929198"/>
            <a:ext cx="2628900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imgclf.112.ua/277x167/2018/07/11/350754.jpg?timestamp=1531286324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5276850"/>
            <a:ext cx="26289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нефть--график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714620"/>
            <a:ext cx="3786182" cy="228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Источник: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https://ukr-life.com.ua/ekonomika-ukrainy-na-segodnyashnij-den-2018-v-cifrax/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 </a:t>
            </a:r>
            <a:br>
              <a:rPr lang="ru-RU" sz="1800" dirty="0" smtClean="0"/>
            </a:br>
            <a:endParaRPr lang="uk-UA" sz="1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одержимое 33"/>
          <p:cNvSpPr>
            <a:spLocks noGrp="1"/>
          </p:cNvSpPr>
          <p:nvPr>
            <p:ph sz="half" idx="2"/>
          </p:nvPr>
        </p:nvSpPr>
        <p:spPr>
          <a:xfrm>
            <a:off x="3857620" y="1600200"/>
            <a:ext cx="482918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 целом экономика Украины на сегодняшний день на 2018 год выглядит довольно перспективно, но добиться каких-то позитивных сдвигов можно только при правильных действиях властей.</a:t>
            </a:r>
          </a:p>
          <a:p>
            <a:pPr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625280" y="3634656"/>
            <a:ext cx="4267200" cy="1222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Так ли это? </a:t>
            </a:r>
          </a:p>
          <a:p>
            <a:pPr>
              <a:lnSpc>
                <a:spcPct val="120000"/>
              </a:lnSpc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Давайте разберемся</a:t>
            </a:r>
            <a:endParaRPr lang="en-US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pic>
        <p:nvPicPr>
          <p:cNvPr id="35" name="Содержимое 34" descr="власти государства продолжают работать над укреплением экономики"/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2071678"/>
            <a:ext cx="418620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uk-UA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Очень трудным будет следующий 2019 год.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Потому, что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в Украине нет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сверхэффективных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 политиков, которые могли бы сломать экономическую модель с немыслимо гипертрофированной ролью олигархов и монополистов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half" idx="2"/>
          </p:nvPr>
        </p:nvSpPr>
        <p:spPr>
          <a:xfrm>
            <a:off x="214282" y="1435100"/>
            <a:ext cx="3251231" cy="4691063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Украине предстоит выбирать на 2019 г. перспективу из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2-х вариантов: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либо допускать дефляционный шок с новой волной банкротств банков и резким подорожанием денег,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либо  печатать новые эмиссии гривны и разгонять инфляцию, которая быстро поглотит сбережения граждан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Название слайда</a:t>
            </a:r>
            <a:endParaRPr lang="uk-UA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786050" y="357166"/>
            <a:ext cx="5929354" cy="5853113"/>
          </a:xfrm>
        </p:spPr>
        <p:txBody>
          <a:bodyPr>
            <a:noAutofit/>
          </a:bodyPr>
          <a:lstStyle/>
          <a:p>
            <a:pPr marL="0" algn="just" fontAlgn="base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Надо не забывать про большой внешний долг Украины.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 fontAlgn="base">
              <a:spcBef>
                <a:spcPts val="0"/>
              </a:spcBef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 fontAlgn="base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Согласно государственному плану выплат, Украина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ближайшие 5 лет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должна будет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отдать больше 40 миллиардов долларов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algn="just" fontAlgn="base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 этом случае не учитывает так называемый «долг Януковича» (ведется судебное разбирательство). </a:t>
            </a:r>
          </a:p>
          <a:p>
            <a:pPr marL="0" algn="just" fontAlgn="base">
              <a:spcBef>
                <a:spcPts val="0"/>
              </a:spcBef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Если суд будет проигран, то </a:t>
            </a:r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долг вырастет приблизительно на 10 миллиардов.</a:t>
            </a:r>
            <a:endParaRPr lang="ru-RU" sz="20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 fontAlgn="base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Многие эксперты настаивают, что надо провести реструктуризацию долга, хотя бы 2021 год.</a:t>
            </a:r>
          </a:p>
          <a:p>
            <a:pPr marL="0" algn="just" fontAlgn="base">
              <a:spcBef>
                <a:spcPts val="0"/>
              </a:spcBef>
              <a:buNone/>
            </a:pP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 fontAlgn="base">
              <a:spcBef>
                <a:spcPts val="0"/>
              </a:spcBef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Если пиковые выплаты и дальше будут припадать на 2019 год, то страна может оказаться на грани неконтролируемого дефолта.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1757346" cy="46910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pic>
        <p:nvPicPr>
          <p:cNvPr id="16" name="Рисунок 15" descr="долл-график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0108"/>
            <a:ext cx="2857488" cy="2714620"/>
          </a:xfrm>
          <a:prstGeom prst="rect">
            <a:avLst/>
          </a:prstGeom>
        </p:spPr>
      </p:pic>
      <p:pic>
        <p:nvPicPr>
          <p:cNvPr id="26" name="Рисунок 25" descr="евро-дол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477395"/>
            <a:ext cx="2857488" cy="238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uk-UA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Кабмином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планирует: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прожиточный минимум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2019г. 1555 - 2106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., если, разумеется, к тому времени не произойдет каких-то значительных финансовых изменений в государстве, например, резкого обвала курса валют и т.д.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минимальная зарплата будет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находиться на уровне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4173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показатели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средней примерно 9540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Условие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курс доллара, не выше 28,10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pic>
        <p:nvPicPr>
          <p:cNvPr id="13" name="Рисунок 12" descr="монеты-ручки много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43274" cy="2457450"/>
          </a:xfrm>
          <a:prstGeom prst="rect">
            <a:avLst/>
          </a:prstGeom>
        </p:spPr>
      </p:pic>
      <p:pic>
        <p:nvPicPr>
          <p:cNvPr id="15" name="Рисунок 14" descr="деньги разные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1876"/>
            <a:ext cx="3643306" cy="328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Причины и проблемы экономики Украины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uk-UA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Содержимое 1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последние годы прирост внутреннего спроса в Украине шел за счет потребления. </a:t>
            </a:r>
          </a:p>
          <a:p>
            <a:pPr algn="just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	А на что уходил этот прирост?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Из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100 гривен прироста 53-57% покрывались инфляцией, 22-25% - импортом, и лишь 1 гривна из 50-ти стимулировала внутреннее производство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	О чем говорят эти беспристрастные цифры?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Если сейчас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будут стимулировать потребление, то на 50-60% будут стимулировать инфляцию, остальное – импорт, и только на 20% - внутреннее производство.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6" name="Содержимое 25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С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одной стороны,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резкое падение экономики Украины несколько лет назад было связано в том числе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огромным объемом краткосрочных кредитов, которые нужно было погасить, соответственно, обанкротились 96 коммерческих банков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С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другой стороны – цена на газ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Здесь, наоборот, зависимость в последние годы резко возросла (разве сравнить цену на газ и уровень тарифов ЖКХ в 2014 и в завершающемся 2018 году?!).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6" name="Содержимое 25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Autofit/>
          </a:bodyPr>
          <a:lstStyle/>
          <a:p>
            <a:pPr marL="0" algn="just">
              <a:spcBef>
                <a:spcPts val="0"/>
              </a:spcBef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31 октября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Национальный Банк Украины (НБУ)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сообщил, что в январе-сентябре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текущего счета увеличился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 3,9 млрд.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$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сравнению с 1,5 млрд.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$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2017 года, 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плюс объемы экспорта 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украинских товаров в </a:t>
            </a: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сентябре 2018 года сократились</a:t>
            </a: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на 3,6% – до 3,3 млрд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$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валюта вокруг зем шар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3000372"/>
            <a:ext cx="3643338" cy="385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6" name="Содержимое 25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Тревожные показатели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Нацбанк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за январь-сентябрь 2018 года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чистый приток прямых иностранных инвестиций (ПИИ) составил всего лишь 1,5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млрд.$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из которых 28% - это операции переоформления долга в уставный капитал. 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Для реального и устойчивого подъема украинской экономики ежегодно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надо не менее 10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млрд.$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ПИИ. 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На Украину идет огромная инфляция издержек.</a:t>
            </a:r>
          </a:p>
          <a:p>
            <a:pPr marL="0" algn="just">
              <a:spcBef>
                <a:spcPts val="0"/>
              </a:spcBef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6" name="Содержимое 25"/>
          <p:cNvSpPr>
            <a:spLocks noGrp="1"/>
          </p:cNvSpPr>
          <p:nvPr>
            <p:ph idx="1"/>
          </p:nvPr>
        </p:nvSpPr>
        <p:spPr>
          <a:xfrm>
            <a:off x="214282" y="285728"/>
            <a:ext cx="8929718" cy="628654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	Без кредитной закачки от Международного валютного фонда (МВФ) и увеличения налоговой нагрузки вряд ли удастся в 2019г. решить долговые проблемы.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Нацбанк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опять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повысил прогноз инфляции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 конца 2018 года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8,9% до 10,1%.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			Почему?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На этот раз в </a:t>
            </a: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"Инфляционном отчете"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 октябрь они нашли такие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причины: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во-первых, из-за стремительного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роста мировых цен на энергоресурсы и пшеницу,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во-вторых, из-за более существенного, чем ожидалось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роста зарплат в Украине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algn="just">
              <a:spcBef>
                <a:spcPts val="0"/>
              </a:spcBef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графики-блес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500306"/>
            <a:ext cx="3000364" cy="171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6" name="Содержимое 25"/>
          <p:cNvSpPr>
            <a:spLocks noGrp="1"/>
          </p:cNvSpPr>
          <p:nvPr>
            <p:ph idx="1"/>
          </p:nvPr>
        </p:nvSpPr>
        <p:spPr>
          <a:xfrm>
            <a:off x="214282" y="285728"/>
            <a:ext cx="8929718" cy="628654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Выводы: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	Современная экономика Украины ориентируется только на внешние заимствования.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Постоянно ведутся переговоры с МВФ.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Однако, рассматривая направления, на которые эти кредитные средства пойдут, можно увидеть, что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они просто будут «съедены»,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так как идет речь только о пополнении резервного фонда страны, а также выплатах зарплат и покрытии социальных нужд. 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Ничего не сказано о вложении этих финансовых ресурсов в развитие украинской экономики, поднятии таких отраслей промышленности, как металлургия и машиностроение. 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Именно эти отрасли смогли бы принести немалый доход в государственную казну в ближайшем будущем. 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Источник: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FB.ru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http://fb.ru/article/139755/ekonomika-ukrainyi-problemyi-i-puti-ih-resheniya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2143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6" name="Содержимое 25"/>
          <p:cNvSpPr>
            <a:spLocks noGrp="1"/>
          </p:cNvSpPr>
          <p:nvPr>
            <p:ph idx="1"/>
          </p:nvPr>
        </p:nvSpPr>
        <p:spPr>
          <a:xfrm>
            <a:off x="214282" y="285728"/>
            <a:ext cx="8929718" cy="628654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marL="0" algn="just">
              <a:spcBef>
                <a:spcPts val="0"/>
              </a:spcBef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grafik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928934"/>
            <a:ext cx="5715000" cy="3929066"/>
          </a:xfrm>
          <a:prstGeom prst="rect">
            <a:avLst/>
          </a:prstGeom>
        </p:spPr>
      </p:pic>
      <p:pic>
        <p:nvPicPr>
          <p:cNvPr id="14" name="Рисунок 13" descr="4-2_uk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14884"/>
            <a:ext cx="1857356" cy="2097396"/>
          </a:xfrm>
          <a:prstGeom prst="rect">
            <a:avLst/>
          </a:prstGeom>
        </p:spPr>
      </p:pic>
      <p:pic>
        <p:nvPicPr>
          <p:cNvPr id="15" name="Рисунок 14" descr="4-4_РУ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86612" y="0"/>
            <a:ext cx="1857388" cy="187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184</Words>
  <Application>Microsoft Office PowerPoint</Application>
  <PresentationFormat>Экран (4:3)</PresentationFormat>
  <Paragraphs>157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Специальное оформление</vt:lpstr>
      <vt:lpstr>ГОУ «Тираспольское суворовское военное училище»   Научно-практическая конференция обучающихся  доклад на тему: ЭКОНОМИКА УКРАИНЫ   СЕГОдНя и завтра  </vt:lpstr>
      <vt:lpstr>   Источник: https://ukr-life.com.ua/ekonomika-ukrainy-na-segodnyashnij-den-2018-v-cifrax/   </vt:lpstr>
      <vt:lpstr>Слайд 3</vt:lpstr>
      <vt:lpstr>Название слайда</vt:lpstr>
      <vt:lpstr>Слайд 5</vt:lpstr>
      <vt:lpstr> Причины и проблемы экономики Украины 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Elana</cp:lastModifiedBy>
  <cp:revision>38</cp:revision>
  <dcterms:created xsi:type="dcterms:W3CDTF">2009-01-08T12:15:48Z</dcterms:created>
  <dcterms:modified xsi:type="dcterms:W3CDTF">2018-11-26T20:48:35Z</dcterms:modified>
</cp:coreProperties>
</file>