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6" r:id="rId12"/>
    <p:sldId id="265" r:id="rId13"/>
    <p:sldId id="267" r:id="rId14"/>
    <p:sldId id="268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84" autoAdjust="0"/>
    <p:restoredTop sz="94660"/>
  </p:normalViewPr>
  <p:slideViewPr>
    <p:cSldViewPr>
      <p:cViewPr varScale="1">
        <p:scale>
          <a:sx n="68" d="100"/>
          <a:sy n="68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ТЕМА:</a:t>
            </a:r>
            <a:endParaRPr lang="ru-RU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948264" cy="521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6797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937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490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036495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3697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8006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1728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4823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149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4596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38"/>
            <a:ext cx="91344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3057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4860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Жизненные ценности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Жизненные ценности</a:t>
            </a:r>
            <a:r>
              <a:rPr lang="ru-RU" sz="2000" dirty="0"/>
              <a:t> — это взгляды и убеждения, которых человек придерживается при совершении своих поступков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Опираясь на собственные жизненные ценности, человек принимает решение о том, что для него приемлемо, а что нет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Несмотря на то, что люди сами</a:t>
            </a:r>
            <a:r>
              <a:rPr lang="ru-RU" sz="2000" b="1" dirty="0"/>
              <a:t> </a:t>
            </a:r>
            <a:r>
              <a:rPr lang="ru-RU" sz="2000" dirty="0"/>
              <a:t>определяют для </a:t>
            </a:r>
            <a:r>
              <a:rPr lang="ru-RU" sz="2000" dirty="0" smtClean="0"/>
              <a:t>себя жизненные </a:t>
            </a:r>
            <a:r>
              <a:rPr lang="ru-RU" sz="2000" dirty="0"/>
              <a:t>ориентиры, в процессе постоянного существования в обществе они постепенно начинают автоматически подчиняться своим же установкам и действовать в соответствии с ними</a:t>
            </a:r>
            <a:r>
              <a:rPr lang="ru-RU" sz="2000" dirty="0" smtClean="0"/>
              <a:t>.  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Это объясняется тем, что существующие нормы и правила, которых человек придерживается, заложены в нем самом.</a:t>
            </a: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21580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5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1538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36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4670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2582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Здоровье Человека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Здоровье – это состояние полного  физического, духовного и социального благополучия, а не только отсутствие болезней и физических дефектов.</a:t>
            </a:r>
          </a:p>
          <a:p>
            <a:r>
              <a:rPr lang="ru-RU" dirty="0"/>
              <a:t>При этом, под физическим здоровьем — следует понимать совершенство </a:t>
            </a:r>
            <a:r>
              <a:rPr lang="ru-RU" dirty="0" smtClean="0"/>
              <a:t>само регуляции </a:t>
            </a:r>
            <a:r>
              <a:rPr lang="ru-RU" dirty="0"/>
              <a:t>функций организма, оптимальное протекание физиологических процессов, и максимальную адаптацию к различным факторам внешней среды.</a:t>
            </a:r>
          </a:p>
          <a:p>
            <a:r>
              <a:rPr lang="ru-RU" dirty="0"/>
              <a:t>Психическое здоровье — предполагает гармонию психических процессов и функций, а также отрицание и преодоление болезни.</a:t>
            </a:r>
          </a:p>
          <a:p>
            <a:r>
              <a:rPr lang="ru-RU" dirty="0"/>
              <a:t>Социальное здоровье — отражает меру социальной активности, деятельного отношения человека к миру, его социальной востребованности.</a:t>
            </a:r>
          </a:p>
          <a:p>
            <a:r>
              <a:rPr lang="ru-RU" dirty="0"/>
              <a:t>Таким образом,  здоровье следует рассматривать не только, как медицинскую категорию, следует рассматривать понимание проблемы охраны и укрепления здоровья на качественно ином уровне, чем принято традиционно.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6014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4913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ТЕМА:</a:t>
            </a:r>
            <a:endParaRPr lang="ru-RU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6294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</Words>
  <Application>Microsoft Office PowerPoint</Application>
  <PresentationFormat>Экран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ТЕМА: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Жизненные ценности</vt:lpstr>
      <vt:lpstr>Слайд 12</vt:lpstr>
      <vt:lpstr>Слайд 13</vt:lpstr>
      <vt:lpstr>Слайд 14</vt:lpstr>
      <vt:lpstr>Здоровье Человека</vt:lpstr>
      <vt:lpstr>Слайд 16</vt:lpstr>
      <vt:lpstr>ТЕМА: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Загадка челвека</dc:title>
  <dc:creator>Андрей</dc:creator>
  <cp:lastModifiedBy>301</cp:lastModifiedBy>
  <cp:revision>7</cp:revision>
  <dcterms:created xsi:type="dcterms:W3CDTF">2018-11-07T16:03:18Z</dcterms:created>
  <dcterms:modified xsi:type="dcterms:W3CDTF">2018-11-08T08:25:27Z</dcterms:modified>
</cp:coreProperties>
</file>