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8" r:id="rId5"/>
    <p:sldId id="263" r:id="rId6"/>
    <p:sldId id="259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2E61"/>
    <a:srgbClr val="47627F"/>
    <a:srgbClr val="04105A"/>
    <a:srgbClr val="ED613E"/>
    <a:srgbClr val="BF3C48"/>
    <a:srgbClr val="856E45"/>
    <a:srgbClr val="6F267F"/>
    <a:srgbClr val="FECB00"/>
    <a:srgbClr val="729F11"/>
    <a:srgbClr val="111E3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1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" y="0"/>
            <a:ext cx="91430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1743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10/27/2018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8542" y="2581834"/>
            <a:ext cx="7503459" cy="3944471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+mn-lt"/>
              </a:rPr>
              <a:t> </a:t>
            </a:r>
            <a:br>
              <a:rPr lang="ru-RU" b="1" dirty="0" smtClean="0">
                <a:latin typeface="+mn-lt"/>
              </a:rPr>
            </a:b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7899" y="6615953"/>
            <a:ext cx="2478383" cy="59525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290" y="1739170"/>
            <a:ext cx="679512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әлемнің түрлі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 </a:t>
            </a:r>
            <a:endParaRPr lang="ru-RU" sz="5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  <a:p>
            <a:pPr algn="ctr"/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елдеріндегі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 </a:t>
            </a:r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мектеп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 </a:t>
            </a:r>
            <a:endParaRPr lang="ru-RU" sz="5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  <a:p>
            <a:pPr algn="ctr"/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+mn-lt"/>
              </a:rPr>
              <a:t>формасы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9834" y="0"/>
            <a:ext cx="7324165" cy="1325563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6326" y="107593"/>
            <a:ext cx="2930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пония 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122" name="Picture 2" descr="ÐÐ°ÑÑÐ¸Ð½ÐºÐ¸ Ð¿Ð¾ Ð·Ð°Ð¿ÑÐ¾ÑÑ ÑÐºÐ¾Ð»ÑÐ½Ð°Ñ ÑÐ¾ÑÐ¼Ð° ÑÐ¿Ð¾Ð½Ð¸Ð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0236"/>
            <a:ext cx="4477733" cy="2788023"/>
          </a:xfrm>
          <a:prstGeom prst="rect">
            <a:avLst/>
          </a:prstGeom>
          <a:noFill/>
        </p:spPr>
      </p:pic>
      <p:pic>
        <p:nvPicPr>
          <p:cNvPr id="5124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05752"/>
            <a:ext cx="3962400" cy="3962400"/>
          </a:xfrm>
          <a:prstGeom prst="rect">
            <a:avLst/>
          </a:prstGeom>
          <a:noFill/>
        </p:spPr>
      </p:pic>
      <p:pic>
        <p:nvPicPr>
          <p:cNvPr id="5126" name="Picture 6" descr="ÐÐ°ÑÑÐ¸Ð½ÐºÐ¸ Ð¿Ð¾ Ð·Ð°Ð¿ÑÐ¾ÑÑ ÑÐºÐ¾Ð»ÑÐ½Ð°Ñ ÑÐ¾ÑÐ¼Ð° ÑÐ¿Ð¾Ð½Ð¸Ð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50240"/>
            <a:ext cx="6714565" cy="2707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41" y="365126"/>
            <a:ext cx="9027459" cy="6492874"/>
          </a:xfrm>
        </p:spPr>
        <p:txBody>
          <a:bodyPr>
            <a:noAutofit/>
          </a:bodyPr>
          <a:lstStyle/>
          <a:p>
            <a:r>
              <a:rPr lang="ru-RU" sz="2800" dirty="0" smtClean="0"/>
              <a:t>Япония — это страна, где школьники </a:t>
            </a:r>
            <a:r>
              <a:rPr lang="ru-RU" sz="2800" dirty="0" smtClean="0"/>
              <a:t>гордятся </a:t>
            </a:r>
            <a:r>
              <a:rPr lang="ru-RU" sz="2800" dirty="0" smtClean="0"/>
              <a:t>своей формой.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</a:t>
            </a:r>
            <a:r>
              <a:rPr lang="ru-RU" sz="2800" dirty="0" smtClean="0"/>
              <a:t> Стране восходящего солнца мальчики носят стильный «</a:t>
            </a:r>
            <a:r>
              <a:rPr lang="ru-RU" sz="2800" dirty="0" err="1" smtClean="0"/>
              <a:t>гакуран</a:t>
            </a:r>
            <a:r>
              <a:rPr lang="ru-RU" sz="2800" dirty="0" smtClean="0"/>
              <a:t>» — брюки и темный пиджак с воротником-стойкой и рядом пуговиц. </a:t>
            </a:r>
            <a:r>
              <a:rPr lang="ru-RU" sz="2800" dirty="0" smtClean="0"/>
              <a:t>На</a:t>
            </a:r>
            <a:r>
              <a:rPr lang="ru-RU" sz="2800" dirty="0" smtClean="0"/>
              <a:t> школьниц работает целый отряд дизайнеров, которые каждый год предлагают новые комбинации школьных форм. </a:t>
            </a:r>
            <a:r>
              <a:rPr lang="ru-RU" sz="2800" dirty="0" smtClean="0"/>
              <a:t>У</a:t>
            </a:r>
            <a:r>
              <a:rPr lang="ru-RU" sz="2800" dirty="0" smtClean="0"/>
              <a:t> японской формы есть и темная сторона: стильные длинные гольфы, которые всегда стоят так ровно, нужно приклеивать к ногам специальным клеем. Поэтому вместе с учебниками в сумку японки должны не забыть положить тюбик клея.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1403" y="374092"/>
            <a:ext cx="7886700" cy="2713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43834" y="125505"/>
            <a:ext cx="26176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Куба   </a:t>
            </a:r>
            <a:endParaRPr lang="ru-RU" sz="5400" dirty="0"/>
          </a:p>
        </p:txBody>
      </p:sp>
      <p:pic>
        <p:nvPicPr>
          <p:cNvPr id="4098" name="Picture 2" descr="ÐÐ°ÑÑÐ¸Ð½ÐºÐ¸ Ð¿Ð¾ Ð·Ð°Ð¿ÑÐ¾ÑÑ ÑÐºÐ¾Ð»ÑÐ½Ð°Ñ ÑÐ¾ÑÐ¼Ð° ÐºÑÐ±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506" y="1299882"/>
            <a:ext cx="4966446" cy="2483223"/>
          </a:xfrm>
          <a:prstGeom prst="rect">
            <a:avLst/>
          </a:prstGeom>
          <a:noFill/>
        </p:spPr>
      </p:pic>
      <p:pic>
        <p:nvPicPr>
          <p:cNvPr id="4102" name="Picture 6" descr="https://image.mel.fm/i/X/XZNxgVEmhD/5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695" y="3827929"/>
            <a:ext cx="4421207" cy="2922494"/>
          </a:xfrm>
          <a:prstGeom prst="rect">
            <a:avLst/>
          </a:prstGeom>
          <a:noFill/>
        </p:spPr>
      </p:pic>
      <p:pic>
        <p:nvPicPr>
          <p:cNvPr id="8" name="Picture 4" descr="ÐÐ°ÑÑÐ¸Ð½ÐºÐ¸ Ð¿Ð¾ Ð·Ð°Ð¿ÑÐ¾ÑÑ ÑÐºÐ¾Ð»ÑÐ½Ð°Ñ ÑÐ¾ÑÐ¼Ð° ÐºÑÐ±Ñ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6918" y="1243013"/>
            <a:ext cx="3850541" cy="2549058"/>
          </a:xfrm>
          <a:prstGeom prst="rect">
            <a:avLst/>
          </a:prstGeom>
          <a:noFill/>
        </p:spPr>
      </p:pic>
      <p:pic>
        <p:nvPicPr>
          <p:cNvPr id="4106" name="Picture 10" descr="ÐÐ°ÑÑÐ¸Ð½ÐºÐ¸ Ð¿Ð¾ Ð·Ð°Ð¿ÑÐ¾ÑÑ ÑÐºÐ¾Ð»ÑÐ½Ð°Ñ ÑÐ¾ÑÐ¼Ð° ÐºÑÐ±Ñ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99529" y="3851394"/>
            <a:ext cx="3801035" cy="2909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06" y="867150"/>
            <a:ext cx="8659905" cy="5990850"/>
          </a:xfrm>
        </p:spPr>
        <p:txBody>
          <a:bodyPr>
            <a:normAutofit/>
          </a:bodyPr>
          <a:lstStyle/>
          <a:p>
            <a:r>
              <a:rPr lang="ru-RU" dirty="0" smtClean="0"/>
              <a:t>На Кубе школьная форма обязательна. Цветовые комбинации могут быть разными: бордово-белый костюм, белый верх и желтый низ, </a:t>
            </a:r>
            <a:r>
              <a:rPr lang="ru-RU" dirty="0" err="1" smtClean="0"/>
              <a:t>голубой</a:t>
            </a:r>
            <a:r>
              <a:rPr lang="ru-RU" dirty="0" smtClean="0"/>
              <a:t> верх и синий низ. Ну и, конечно, сарафан для девочек и брюки для мальчиков, а также «пионерский» галстук.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80565"/>
            <a:ext cx="7886700" cy="3101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33007" y="142546"/>
            <a:ext cx="22220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сирия</a:t>
            </a:r>
            <a:endParaRPr lang="ru-RU" sz="5400" dirty="0"/>
          </a:p>
        </p:txBody>
      </p:sp>
      <p:pic>
        <p:nvPicPr>
          <p:cNvPr id="3074" name="Picture 2" descr="ÐÐ°ÑÑÐ¸Ð½ÐºÐ¸ Ð¿Ð¾ Ð·Ð°Ð¿ÑÐ¾ÑÑ ÑÐºÐ¾Ð»ÑÐ½Ð°Ñ ÑÐ¾ÑÐ¼Ð° Ð²ÑÐµÑÐ½Ð°Ð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3034" y="3829904"/>
            <a:ext cx="4580965" cy="3028096"/>
          </a:xfrm>
          <a:prstGeom prst="rect">
            <a:avLst/>
          </a:prstGeom>
          <a:noFill/>
        </p:spPr>
      </p:pic>
      <p:pic>
        <p:nvPicPr>
          <p:cNvPr id="307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9524"/>
            <a:ext cx="4572000" cy="3038476"/>
          </a:xfrm>
          <a:prstGeom prst="rect">
            <a:avLst/>
          </a:prstGeom>
          <a:noFill/>
        </p:spPr>
      </p:pic>
      <p:pic>
        <p:nvPicPr>
          <p:cNvPr id="3078" name="Picture 6" descr="ÐÐ°ÑÑÐ¸Ð½ÐºÐ¸ Ð¿Ð¾ Ð·Ð°Ð¿ÑÐ¾ÑÑ ÑÐºÐ¾Ð»ÑÐ½Ð°Ñ ÑÐ¾ÑÐ¼Ð° Ð²ÑÐµÑÐ½Ð°Ð¼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183515"/>
            <a:ext cx="4572000" cy="2625364"/>
          </a:xfrm>
          <a:prstGeom prst="rect">
            <a:avLst/>
          </a:prstGeom>
          <a:noFill/>
        </p:spPr>
      </p:pic>
      <p:pic>
        <p:nvPicPr>
          <p:cNvPr id="3080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80965" y="1187823"/>
            <a:ext cx="4563036" cy="2636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88" y="1344706"/>
            <a:ext cx="8380880" cy="508298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 Вьетнаме школьники, на первый взгляд, похожи на медицинских работников. На самом деле ученики носят традиционное платье «</a:t>
            </a:r>
            <a:r>
              <a:rPr lang="ru-RU" dirty="0" err="1" smtClean="0"/>
              <a:t>аозай</a:t>
            </a:r>
            <a:r>
              <a:rPr lang="ru-RU" dirty="0" smtClean="0"/>
              <a:t>», которое выглядит как халат с большим вырезом, его надевают с брюками. Говорят, что для школьниц этот наряд особенно удобен, потому что в нем комфортно ездить на велосипеде.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32238" y="169440"/>
            <a:ext cx="58398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Великобритания</a:t>
            </a:r>
            <a:endParaRPr lang="ru-RU" sz="5400" dirty="0"/>
          </a:p>
        </p:txBody>
      </p:sp>
      <p:pic>
        <p:nvPicPr>
          <p:cNvPr id="1026" name="Picture 2" descr="ÐÐ°ÑÑÐ¸Ð½ÐºÐ¸ Ð¿Ð¾ Ð·Ð°Ð¿ÑÐ¾ÑÑ ÑÐºÐ¾Ð»ÑÐ½Ð°Ñ ÑÐ¾ÑÐ¼Ð° Ð²ÐµÐ»Ð¸ÐºÐ¾Ð±ÑÐ¸ÑÐ°Ð½Ð¸Ð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31341" y="3180229"/>
            <a:ext cx="4912659" cy="3677771"/>
          </a:xfrm>
          <a:prstGeom prst="rect">
            <a:avLst/>
          </a:prstGeom>
          <a:noFill/>
        </p:spPr>
      </p:pic>
      <p:pic>
        <p:nvPicPr>
          <p:cNvPr id="1028" name="Picture 4" descr="https://image.mel.fm/i/d/d2UPMl4tEX/5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1175590"/>
            <a:ext cx="4285129" cy="2596869"/>
          </a:xfrm>
          <a:prstGeom prst="rect">
            <a:avLst/>
          </a:prstGeom>
          <a:noFill/>
        </p:spPr>
      </p:pic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91218"/>
            <a:ext cx="4222376" cy="3166782"/>
          </a:xfrm>
          <a:prstGeom prst="rect">
            <a:avLst/>
          </a:prstGeom>
          <a:noFill/>
        </p:spPr>
      </p:pic>
      <p:pic>
        <p:nvPicPr>
          <p:cNvPr id="1034" name="Picture 10" descr="ÐÐ°ÑÑÐ¸Ð½ÐºÐ¸ Ð¿Ð¾ Ð·Ð°Ð¿ÑÐ¾ÑÑ ÑÐºÐ¾Ð»ÑÐ½Ð°Ñ ÑÐ¾ÑÐ¼Ð° Ð²ÐµÐ»Ð¸ÐºÐ¾Ð±ÑÐ¸ÑÐ°Ð½Ð¸Ð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129" y="1165412"/>
            <a:ext cx="4858871" cy="28438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6"/>
            <a:ext cx="9144000" cy="649287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Великобританская школьная </a:t>
            </a:r>
            <a:r>
              <a:rPr lang="ru-RU" sz="3600" dirty="0" smtClean="0"/>
              <a:t>форма считается самой удобной и элегантной в мире. Недаром именно Великобритания в свое время «заразила» формой свои колонии Индию и Австралию. Вот только в одежде школьников сочетается порой </a:t>
            </a:r>
            <a:r>
              <a:rPr lang="ru-RU" sz="3600" dirty="0" err="1" smtClean="0"/>
              <a:t>несочетаемое</a:t>
            </a:r>
            <a:r>
              <a:rPr lang="ru-RU" sz="3600" dirty="0" smtClean="0"/>
              <a:t>: яркие цвета, строгость, стиль и качество. В Англии каждая школа сама выбирает форму, но на рубашках и пиджаках изображена своя символика.</a:t>
            </a:r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22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   </vt:lpstr>
      <vt:lpstr> </vt:lpstr>
      <vt:lpstr>Япония — это страна, где школьники гордятся своей формой.  В Стране восходящего солнца мальчики носят стильный «гакуран» — брюки и темный пиджак с воротником-стойкой и рядом пуговиц. На школьниц работает целый отряд дизайнеров, которые каждый год предлагают новые комбинации школьных форм. У японской формы есть и темная сторона: стильные длинные гольфы, которые всегда стоят так ровно, нужно приклеивать к ногам специальным клеем. Поэтому вместе с учебниками в сумку японки должны не забыть положить тюбик клея.</vt:lpstr>
      <vt:lpstr>Слайд 4</vt:lpstr>
      <vt:lpstr>На Кубе школьная форма обязательна. Цветовые комбинации могут быть разными: бордово-белый костюм, белый верх и желтый низ, голубой верх и синий низ. Ну и, конечно, сарафан для девочек и брюки для мальчиков, а также «пионерский» галстук.</vt:lpstr>
      <vt:lpstr>Слайд 6</vt:lpstr>
      <vt:lpstr>Во Вьетнаме школьники, на первый взгляд, похожи на медицинских работников. На самом деле ученики носят традиционное платье «аозай», которое выглядит как халат с большим вырезом, его надевают с брюками. Говорят, что для школьниц этот наряд особенно удобен, потому что в нем комфортно ездить на велосипеде.</vt:lpstr>
      <vt:lpstr>Слайд 8</vt:lpstr>
      <vt:lpstr>Великобританская школьная форма считается самой удобной и элегантной в мире. Недаром именно Великобритания в свое время «заразила» формой свои колонии Индию и Австралию. Вот только в одежде школьников сочетается порой несочетаемое: яркие цвета, строгость, стиль и качество. В Англии каждая школа сама выбирает форму, но на рубашках и пиджаках изображена своя символика.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uer</cp:lastModifiedBy>
  <cp:revision>36</cp:revision>
  <dcterms:created xsi:type="dcterms:W3CDTF">2018-09-04T12:10:47Z</dcterms:created>
  <dcterms:modified xsi:type="dcterms:W3CDTF">2018-10-27T12:07:57Z</dcterms:modified>
</cp:coreProperties>
</file>