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1" r:id="rId3"/>
    <p:sldId id="269" r:id="rId4"/>
    <p:sldId id="276" r:id="rId5"/>
    <p:sldId id="278" r:id="rId6"/>
    <p:sldId id="272" r:id="rId7"/>
    <p:sldId id="273" r:id="rId8"/>
    <p:sldId id="275" r:id="rId9"/>
    <p:sldId id="277" r:id="rId10"/>
    <p:sldId id="271" r:id="rId11"/>
    <p:sldId id="270" r:id="rId12"/>
    <p:sldId id="268" r:id="rId13"/>
    <p:sldId id="267" r:id="rId14"/>
    <p:sldId id="286" r:id="rId15"/>
    <p:sldId id="279" r:id="rId16"/>
    <p:sldId id="256" r:id="rId17"/>
    <p:sldId id="263" r:id="rId18"/>
    <p:sldId id="262" r:id="rId19"/>
    <p:sldId id="259" r:id="rId20"/>
    <p:sldId id="257" r:id="rId21"/>
    <p:sldId id="258" r:id="rId22"/>
    <p:sldId id="260" r:id="rId23"/>
    <p:sldId id="264" r:id="rId24"/>
    <p:sldId id="265" r:id="rId25"/>
    <p:sldId id="266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4B33B-F1E7-41B1-A1E5-0328FAC4F93D}" type="datetimeFigureOut">
              <a:rPr lang="ru-RU" smtClean="0"/>
              <a:pPr/>
              <a:t>08.09.2016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0CA2C-A5E4-44C3-84D6-CE175791AF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VZ9YLDL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-1257" r="7456"/>
          <a:stretch>
            <a:fillRect/>
          </a:stretch>
        </p:blipFill>
        <p:spPr>
          <a:xfrm>
            <a:off x="1259632" y="0"/>
            <a:ext cx="6696744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Globe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2188890"/>
            <a:ext cx="4669110" cy="4669110"/>
          </a:xfrm>
        </p:spPr>
      </p:pic>
      <p:pic>
        <p:nvPicPr>
          <p:cNvPr id="7" name="Рисунок 6" descr="fla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340768"/>
            <a:ext cx="3208878" cy="2034140"/>
          </a:xfrm>
          <a:prstGeom prst="rect">
            <a:avLst/>
          </a:prstGeom>
        </p:spPr>
      </p:pic>
      <p:pic>
        <p:nvPicPr>
          <p:cNvPr id="8" name="Рисунок 7" descr="polsha-flag-1038x5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3107919" cy="1748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Фредерик Шопен</a:t>
            </a:r>
            <a:br>
              <a:rPr lang="ru-RU" b="1" dirty="0" smtClean="0"/>
            </a:br>
            <a:r>
              <a:rPr lang="ru-RU" b="1" dirty="0" smtClean="0"/>
              <a:t>1810-1849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AW6UZGSU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3501863" cy="4320480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644008" y="2132856"/>
            <a:ext cx="4041775" cy="395128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Польский композитор и пианист-виртуоз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Автор многочисленных произведений для фортепиано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Крупнейший представитель польского музыкального искусства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вв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эээ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F7G4IRH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-1"/>
            <a:ext cx="9324528" cy="69750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рр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71014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zwalls.ru-408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7389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zwalls.ru-408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021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508112" y="0"/>
            <a:ext cx="10652112" cy="71014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336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NV5PEYT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-394838"/>
            <a:ext cx="9144000" cy="7252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6428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0"/>
            <a:ext cx="6253680" cy="70870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NV5PEYT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-394838"/>
            <a:ext cx="9144000" cy="7252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NV5PEYT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-394838"/>
            <a:ext cx="9144000" cy="72528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iрр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0"/>
            <a:ext cx="5124400" cy="6085225"/>
          </a:xfrm>
          <a:prstGeom prst="rect">
            <a:avLst/>
          </a:prstGeom>
        </p:spPr>
      </p:pic>
      <p:pic>
        <p:nvPicPr>
          <p:cNvPr id="5" name="Рисунок 4" descr="4733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0"/>
            <a:ext cx="1368152" cy="21548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satccmoity1494238-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988840"/>
            <a:ext cx="1656184" cy="26416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i.jлл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63590">
            <a:off x="6822195" y="99134"/>
            <a:ext cx="1644924" cy="2520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 descr="р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08304" y="2636912"/>
            <a:ext cx="1636476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Рисунок 8" descr="dl_image_4858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1760" y="5229200"/>
            <a:ext cx="1455674" cy="21297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 descr="iYJIEZDTK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28184" y="4653136"/>
            <a:ext cx="1821914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 descr="vfiFotDudn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21028" y="5157192"/>
            <a:ext cx="1571140" cy="2271528"/>
          </a:xfrm>
          <a:prstGeom prst="rect">
            <a:avLst/>
          </a:prstGeom>
        </p:spPr>
      </p:pic>
      <p:pic>
        <p:nvPicPr>
          <p:cNvPr id="12" name="Рисунок 11" descr="365389_6849065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9512" y="4653136"/>
            <a:ext cx="1581790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-nelfcAm8W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35" y="1124744"/>
            <a:ext cx="9114865" cy="5013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28770WB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-387424"/>
            <a:ext cx="5874196" cy="75411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.ддд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3027"/>
          <a:stretch>
            <a:fillRect/>
          </a:stretch>
        </p:blipFill>
        <p:spPr>
          <a:xfrm>
            <a:off x="179512" y="-1"/>
            <a:ext cx="8964488" cy="71473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оо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0040" t="1182" b="14181"/>
          <a:stretch>
            <a:fillRect/>
          </a:stretch>
        </p:blipFill>
        <p:spPr>
          <a:xfrm>
            <a:off x="-574535" y="0"/>
            <a:ext cx="9718535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482587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амятник%20Яну%20Корчаку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5988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orcza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764704"/>
            <a:ext cx="3263900" cy="4089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707904" y="404664"/>
            <a:ext cx="5256584" cy="5987207"/>
          </a:xfrm>
        </p:spPr>
        <p:txBody>
          <a:bodyPr/>
          <a:lstStyle/>
          <a:p>
            <a:r>
              <a:rPr lang="ru-RU" sz="4000" dirty="0" smtClean="0"/>
              <a:t>«…Польские слова, словно полевые цветы, рассыпаны по лугам. Они взлетают ввысь, светлые и ясные, как предзакатное солнце…»</a:t>
            </a:r>
          </a:p>
          <a:p>
            <a:pPr algn="r"/>
            <a:r>
              <a:rPr lang="ru-RU" sz="2400" dirty="0" smtClean="0"/>
              <a:t>Педагогическая повесть </a:t>
            </a:r>
          </a:p>
          <a:p>
            <a:pPr algn="r"/>
            <a:r>
              <a:rPr lang="ru-RU" sz="2400" dirty="0" smtClean="0"/>
              <a:t>«Лето в </a:t>
            </a:r>
            <a:r>
              <a:rPr lang="ru-RU" sz="2400" dirty="0" err="1" smtClean="0"/>
              <a:t>Михалувке</a:t>
            </a:r>
            <a:r>
              <a:rPr lang="ru-RU" sz="2400" dirty="0" smtClean="0"/>
              <a:t>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5GF9Q6Q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-1"/>
            <a:ext cx="9144000" cy="692175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VMMRIFE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24543" y="0"/>
            <a:ext cx="9468544" cy="71674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i00LT1D1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56592" y="0"/>
            <a:ext cx="9900592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/>
          </a:p>
        </p:txBody>
      </p:sp>
      <p:pic>
        <p:nvPicPr>
          <p:cNvPr id="6" name="Содержимое 5" descr="Globe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2188890"/>
            <a:ext cx="4669110" cy="4669110"/>
          </a:xfrm>
        </p:spPr>
      </p:pic>
      <p:pic>
        <p:nvPicPr>
          <p:cNvPr id="7" name="Рисунок 6" descr="fla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340768"/>
            <a:ext cx="3208878" cy="2034140"/>
          </a:xfrm>
          <a:prstGeom prst="rect">
            <a:avLst/>
          </a:prstGeom>
        </p:spPr>
      </p:pic>
      <p:pic>
        <p:nvPicPr>
          <p:cNvPr id="8" name="Рисунок 7" descr="polsha-flag-1038x5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3107919" cy="1748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/>
          </a:p>
        </p:txBody>
      </p:sp>
      <p:pic>
        <p:nvPicPr>
          <p:cNvPr id="6" name="Содержимое 5" descr="Globe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2188890"/>
            <a:ext cx="4669110" cy="4669110"/>
          </a:xfrm>
        </p:spPr>
      </p:pic>
      <p:pic>
        <p:nvPicPr>
          <p:cNvPr id="7" name="Рисунок 6" descr="fla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340768"/>
            <a:ext cx="3208878" cy="2034140"/>
          </a:xfrm>
          <a:prstGeom prst="rect">
            <a:avLst/>
          </a:prstGeom>
        </p:spPr>
      </p:pic>
      <p:pic>
        <p:nvPicPr>
          <p:cNvPr id="8" name="Рисунок 7" descr="polsha-flag-1038x5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3107919" cy="1748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00B050"/>
                </a:solidFill>
              </a:rPr>
              <a:t>Мост дружбы</a:t>
            </a:r>
            <a:endParaRPr lang="ru-RU" sz="8000" b="1" dirty="0">
              <a:solidFill>
                <a:srgbClr val="00B050"/>
              </a:solidFill>
            </a:endParaRPr>
          </a:p>
        </p:txBody>
      </p:sp>
      <p:pic>
        <p:nvPicPr>
          <p:cNvPr id="6" name="Содержимое 5" descr="Globe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2188890"/>
            <a:ext cx="4669110" cy="4669110"/>
          </a:xfrm>
        </p:spPr>
      </p:pic>
      <p:pic>
        <p:nvPicPr>
          <p:cNvPr id="7" name="Рисунок 6" descr="fla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1340768"/>
            <a:ext cx="3208878" cy="2034140"/>
          </a:xfrm>
          <a:prstGeom prst="rect">
            <a:avLst/>
          </a:prstGeom>
        </p:spPr>
      </p:pic>
      <p:pic>
        <p:nvPicPr>
          <p:cNvPr id="8" name="Рисунок 7" descr="polsha-flag-1038x5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484784"/>
            <a:ext cx="3107919" cy="1748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50</Words>
  <Application>Microsoft Office PowerPoint</Application>
  <PresentationFormat>Экран (4:3)</PresentationFormat>
  <Paragraphs>9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Фредерик Шопен 1810-1849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Мост дружбы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Ригин Владимир</dc:creator>
  <cp:lastModifiedBy>Владимир Ригин</cp:lastModifiedBy>
  <cp:revision>14</cp:revision>
  <dcterms:created xsi:type="dcterms:W3CDTF">2016-01-24T14:29:50Z</dcterms:created>
  <dcterms:modified xsi:type="dcterms:W3CDTF">2016-09-08T17:16:54Z</dcterms:modified>
</cp:coreProperties>
</file>